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dd60a0e0e38d4156" /><Relationship Type="http://schemas.openxmlformats.org/officeDocument/2006/relationships/extended-properties" Target="/docProps/app.xml" Id="R6c55cf877a2c46a7" /><Relationship Type="http://schemas.openxmlformats.org/officeDocument/2006/relationships/officeDocument" Target="/ppt/presentation.xml" Id="Ra87a10a4fb19441e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f76b4a8ff6a542de"/>
  </p:sldMasterIdLst>
  <p:notesMasterIdLst>
    <p:notesMasterId xmlns:r="http://schemas.openxmlformats.org/officeDocument/2006/relationships" r:id="R28070ba039e74019"/>
  </p:notesMasterIdLst>
  <p:sldIdLst>
    <p:sldId xmlns:r="http://schemas.openxmlformats.org/officeDocument/2006/relationships" id="256" r:id="R4924201a152e47da"/>
  </p:sldIdLst>
  <p:sldSz cx="15240000" cy="85725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f3c9279fdb55469f" /><Relationship Type="http://schemas.openxmlformats.org/officeDocument/2006/relationships/slideMaster" Target="/ppt/slideMasters/slideMaster1.xml" Id="Rf76b4a8ff6a542de" /><Relationship Type="http://schemas.openxmlformats.org/officeDocument/2006/relationships/notesMaster" Target="/ppt/notesMasters/notesMaster1.xml" Id="R28070ba039e74019" /><Relationship Type="http://schemas.openxmlformats.org/officeDocument/2006/relationships/presProps" Target="/ppt/presProps.xml" Id="Ra60baa9df45d4e7c" /><Relationship Type="http://schemas.openxmlformats.org/officeDocument/2006/relationships/tableStyles" Target="/ppt/tableStyles.xml" Id="Rc81fbacee856422d" /><Relationship Type="http://schemas.openxmlformats.org/officeDocument/2006/relationships/slide" Target="/ppt/slides/slide1.xml" Id="R4924201a152e47da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0aac16058c954ec2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DejaVu Sans"/>
        <a:ea typeface=""/>
        <a:cs typeface=""/>
      </a:majorFont>
      <a:minorFont>
        <a:latin typeface="DejaVu San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0d7c16c03bd64932" /><Relationship Type="http://schemas.openxmlformats.org/officeDocument/2006/relationships/notesMaster" Target="/ppt/notesMasters/notesMaster1.xml" Id="Rcaabd95197db4df0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Источники: arxiv_ai/reports/final_20261023/data/papers.jsonl.gz; countries_20261024/data/paper_countries.jsonl.gz и summary.json. Внешние метаданные: OpenAlex API, exact arXiv landing-page URL batch lookup, затем exact DOI 10.48550/arxiv.ID для остатка. Страны берутся из authorships[].countries конкретной работы (аффилиации), не из имени, гражданства или last_known_institutions автора. Документация: https://help.openalex.org/data/authorships/ ; https://help.openalex.org/data/locations/ . Данные OpenAlex объединяют версии и могут отражать аффилиации опубликованной версии, а не строго PDF v1. Сильно несовпадающие заголовки исключены. Основная категория math.*, Jan1–Oct21 2026 UTC, уникальные arXiv ID. Статья считается максимум один раз для каждой страны; знаменатель страны — все сопоставленные статьи с этой страной. При нескольких странах статья входит в каждую, суммы по странам больше размера выборки. Страна найдена для 27208/50658=53.709%; use=yes среди них 4757/27208=17.4838%, в полном корпусе 9472/50658=18.698%. Покрытие по use=yes: 50.222%; по use=no: 54.511%. Сравнение не репрезентативно для всего национального выпуска и не измеряет фактическое использование. Все 23 страны/территории с n&gt;=300, сортировка по сырой доле. Гонконг отдельно по ISO-кодам OpenAlex. Зелёный — ideas_assistance_declared=yes, подмножество. Дробный учёт международного соавторства и стандартизация по месяцу рассчитаны отдельно в countries.csv.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IL Израиль: 100/379=26.385224%; ideas 40/379=10.554090%</a:t>
            </a:r>
          </a:p>
          <a:p xmlns:a="http://schemas.openxmlformats.org/drawingml/2006/main">
            <a:r>
              <a:t>KR Южная Корея: 145/602=24.086379%; ideas 50/602=8.305648%</a:t>
            </a:r>
          </a:p>
          <a:p xmlns:a="http://schemas.openxmlformats.org/drawingml/2006/main">
            <a:r>
              <a:t>CH Швейцария: 125/519=24.084778%; ideas 42/519=8.092486%</a:t>
            </a:r>
          </a:p>
          <a:p xmlns:a="http://schemas.openxmlformats.org/drawingml/2006/main">
            <a:r>
              <a:t>US США: 1533/6657=23.028391%; ideas 524/6657=7.871414%</a:t>
            </a:r>
          </a:p>
          <a:p xmlns:a="http://schemas.openxmlformats.org/drawingml/2006/main">
            <a:r>
              <a:t>CA Канада: 195/1014=19.230769%; ideas 77/1014=7.593688%</a:t>
            </a:r>
          </a:p>
          <a:p xmlns:a="http://schemas.openxmlformats.org/drawingml/2006/main">
            <a:r>
              <a:t>CN Китай: 1136/6280=18.089172%; ideas 439/6280=6.990446%</a:t>
            </a:r>
          </a:p>
          <a:p xmlns:a="http://schemas.openxmlformats.org/drawingml/2006/main">
            <a:r>
              <a:t>GB Великобритания: 283/1575=17.968254%; ideas 117/1575=7.428571%</a:t>
            </a:r>
          </a:p>
          <a:p xmlns:a="http://schemas.openxmlformats.org/drawingml/2006/main">
            <a:r>
              <a:t>BE Бельгия: 58/328=17.682927%; ideas 20/328=6.097561%</a:t>
            </a:r>
          </a:p>
          <a:p xmlns:a="http://schemas.openxmlformats.org/drawingml/2006/main">
            <a:r>
              <a:t>HK Гонконг: 100/575=17.391304%; ideas 25/575=4.347826%</a:t>
            </a:r>
          </a:p>
          <a:p xmlns:a="http://schemas.openxmlformats.org/drawingml/2006/main">
            <a:r>
              <a:t>DE Германия: 366/2109=17.354196%; ideas 110/2109=5.215742%</a:t>
            </a:r>
          </a:p>
          <a:p xmlns:a="http://schemas.openxmlformats.org/drawingml/2006/main">
            <a:r>
              <a:t>JP Япония: 225/1324=16.993958%; ideas 61/1324=4.607251%</a:t>
            </a:r>
          </a:p>
          <a:p xmlns:a="http://schemas.openxmlformats.org/drawingml/2006/main">
            <a:r>
              <a:t>NL Нидерланды: 71/418=16.985646%; ideas 20/418=4.784689%</a:t>
            </a:r>
          </a:p>
          <a:p xmlns:a="http://schemas.openxmlformats.org/drawingml/2006/main">
            <a:r>
              <a:t>SE Швеция: 65/388=16.752577%; ideas 19/388=4.896907%</a:t>
            </a:r>
          </a:p>
          <a:p xmlns:a="http://schemas.openxmlformats.org/drawingml/2006/main">
            <a:r>
              <a:t>BR Бразилия: 91/567=16.049383%; ideas 24/567=4.232804%</a:t>
            </a:r>
          </a:p>
          <a:p xmlns:a="http://schemas.openxmlformats.org/drawingml/2006/main">
            <a:r>
              <a:t>PL Польша: 64/401=15.960100%; ideas 24/401=5.985037%</a:t>
            </a:r>
          </a:p>
          <a:p xmlns:a="http://schemas.openxmlformats.org/drawingml/2006/main">
            <a:r>
              <a:t>CZ Чехия: 47/304=15.460526%; ideas 16/304=5.263158%</a:t>
            </a:r>
          </a:p>
          <a:p xmlns:a="http://schemas.openxmlformats.org/drawingml/2006/main">
            <a:r>
              <a:t>AT Австрия: 71/497=14.285714%; ideas 17/497=3.420523%</a:t>
            </a:r>
          </a:p>
          <a:p xmlns:a="http://schemas.openxmlformats.org/drawingml/2006/main">
            <a:r>
              <a:t>ES Испания: 108/794=13.602015%; ideas 32/794=4.030227%</a:t>
            </a:r>
          </a:p>
          <a:p xmlns:a="http://schemas.openxmlformats.org/drawingml/2006/main">
            <a:r>
              <a:t>RU Россия: 80/622=12.861736%; ideas 13/622=2.090032%</a:t>
            </a:r>
          </a:p>
          <a:p xmlns:a="http://schemas.openxmlformats.org/drawingml/2006/main">
            <a:r>
              <a:t>AU Австралия: 59/467=12.633833%; ideas 20/467=4.282655%</a:t>
            </a:r>
          </a:p>
          <a:p xmlns:a="http://schemas.openxmlformats.org/drawingml/2006/main">
            <a:r>
              <a:t>FR Франция: 219/2075=10.554217%; ideas 66/2075=3.180723%</a:t>
            </a:r>
          </a:p>
          <a:p xmlns:a="http://schemas.openxmlformats.org/drawingml/2006/main">
            <a:r>
              <a:t>IT Италия: 138/1326=10.407240%; ideas 37/1326=2.790347%</a:t>
            </a:r>
          </a:p>
          <a:p xmlns:a="http://schemas.openxmlformats.org/drawingml/2006/main">
            <a:r>
              <a:t>IN Индия: 74/1358=5.449190%; ideas 23/1358=1.693667%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0a9a23b4dfd488a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9250029519b4f6f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f6689081b154559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c40d7a310d641db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d09c6fbeda54fde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f6ca89650cb492c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EFAD60A7-A294-4B9A-A6E4-23768A82363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524000" y="3238500"/>
            <a:ext cx="121920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93966B89-55DB-48BF-8A13-CE21B6C103A5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2286000" y="4714875"/>
            <a:ext cx="106680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E02FB53C-E1BF-4230-B56C-6A9D818D87F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524000" y="3571875"/>
            <a:ext cx="121920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7B254AF6-2716-4BB7-9C1C-C6E2FDD17FF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57250" y="666750"/>
            <a:ext cx="13525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F789D758-59EC-441B-8824-3FE47C0F01ED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57250" y="2381250"/>
            <a:ext cx="13525500" cy="533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85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666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047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428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809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190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571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952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333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7338FED0-2D38-4312-A298-38AE1325507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57250" y="666750"/>
            <a:ext cx="13525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E6603DB0-0819-4695-8FEA-72698E070523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57250" y="2381250"/>
            <a:ext cx="6286500" cy="533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85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666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047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428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809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190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571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952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333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F0ECC7E4-88A2-46E1-8C5C-A15BFA587975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8096250" y="2381250"/>
            <a:ext cx="6286500" cy="533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85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666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047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428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809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190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571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952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333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B45E772A-B701-4083-B8DB-D0AC96ED9B6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57250" y="666750"/>
            <a:ext cx="13525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8AC71DE9-AD1B-48AA-B8CF-EBB7BE26D23A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57250" y="2381250"/>
            <a:ext cx="6286500" cy="533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85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666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047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428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809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190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571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952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333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13f640ee692747ca" /><Relationship Type="http://schemas.openxmlformats.org/officeDocument/2006/relationships/slideLayout" Target="/ppt/slideLayouts/slideLayout1.xml" Id="R9bf9fe81df944538" /><Relationship Type="http://schemas.openxmlformats.org/officeDocument/2006/relationships/slideLayout" Target="/ppt/slideLayouts/slideLayout2.xml" Id="Rcc4a8b1d7f454060" /><Relationship Type="http://schemas.openxmlformats.org/officeDocument/2006/relationships/slideLayout" Target="/ppt/slideLayouts/slideLayout3.xml" Id="R0b106711c44d46a6" /><Relationship Type="http://schemas.openxmlformats.org/officeDocument/2006/relationships/slideLayout" Target="/ppt/slideLayouts/slideLayout4.xml" Id="R1f808f4969f343ea" /><Relationship Type="http://schemas.openxmlformats.org/officeDocument/2006/relationships/slideLayout" Target="/ppt/slideLayouts/slideLayout5.xml" Id="R1c8eaf245dde48db" /><Relationship Type="http://schemas.openxmlformats.org/officeDocument/2006/relationships/slideLayout" Target="/ppt/slideLayouts/slideLayout6.xml" Id="R94c2165a79d44edd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9bf9fe81df944538"/>
    <p:sldLayoutId xmlns:r="http://schemas.openxmlformats.org/officeDocument/2006/relationships" id="2147483650" r:id="Rcc4a8b1d7f454060"/>
    <p:sldLayoutId xmlns:r="http://schemas.openxmlformats.org/officeDocument/2006/relationships" id="2147483651" r:id="R0b106711c44d46a6"/>
    <p:sldLayoutId xmlns:r="http://schemas.openxmlformats.org/officeDocument/2006/relationships" id="2147483652" r:id="R1f808f4969f343ea"/>
    <p:sldLayoutId xmlns:r="http://schemas.openxmlformats.org/officeDocument/2006/relationships" id="2147483653" r:id="R1c8eaf245dde48db"/>
    <p:sldLayoutId xmlns:r="http://schemas.openxmlformats.org/officeDocument/2006/relationships" id="2147483654" r:id="R94c2165a79d44edd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DejaVu Sans"/>
        <a:ea typeface=""/>
        <a:cs typeface=""/>
      </a:majorFont>
      <a:minorFont>
        <a:latin typeface="DejaVu San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eb1a16ef265419b" /><Relationship Type="http://schemas.openxmlformats.org/officeDocument/2006/relationships/notesSlide" Target="/ppt/notesSlides/notesSlide1.xml" Id="Rbf189f67a2d14b07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B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2" name="ИИ В МАТЕМАТИКЕ / ГЕОГРАФИЯ">
            <a:extLst xmlns:a="http://schemas.openxmlformats.org/drawingml/2006/main">
              <a:ext uri="{FF2B5EF4-FFF2-40B4-BE49-F238E27FC236}">
                <a16:creationId xmlns:a16="http://schemas.microsoft.com/office/drawing/2014/main" id="{58DE99F1-FB19-4078-B02B-E3D863AAE6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57175"/>
            <a:ext cx="11906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75" b="1">
                <a:solidFill>
                  <a:srgbClr val="008C68"/>
                </a:solidFill>
              </a:defRPr>
            </a:defPPr>
            <a:lvl1pPr>
              <a:defRPr sz="1275" b="1">
                <a:solidFill>
                  <a:srgbClr val="008C68"/>
                </a:solidFill>
              </a:defRPr>
            </a:lvl1pPr>
            <a:lvl2pPr>
              <a:defRPr sz="1275" b="1">
                <a:solidFill>
                  <a:srgbClr val="008C68"/>
                </a:solidFill>
              </a:defRPr>
            </a:lvl2pPr>
            <a:lvl3pPr>
              <a:defRPr sz="1275" b="1">
                <a:solidFill>
                  <a:srgbClr val="008C68"/>
                </a:solidFill>
              </a:defRPr>
            </a:lvl3pPr>
            <a:lvl4pPr>
              <a:defRPr sz="1275" b="1">
                <a:solidFill>
                  <a:srgbClr val="008C68"/>
                </a:solidFill>
              </a:defRPr>
            </a:lvl4pPr>
            <a:lvl5pPr>
              <a:defRPr sz="1275" b="1">
                <a:solidFill>
                  <a:srgbClr val="008C68"/>
                </a:solidFill>
              </a:defRPr>
            </a:lvl5pPr>
            <a:lvl6pPr>
              <a:defRPr sz="1275" b="1">
                <a:solidFill>
                  <a:srgbClr val="008C68"/>
                </a:solidFill>
              </a:defRPr>
            </a:lvl6pPr>
            <a:lvl7pPr>
              <a:defRPr sz="1275" b="1">
                <a:solidFill>
                  <a:srgbClr val="008C68"/>
                </a:solidFill>
              </a:defRPr>
            </a:lvl7pPr>
            <a:lvl8pPr>
              <a:defRPr sz="1275" b="1">
                <a:solidFill>
                  <a:srgbClr val="008C68"/>
                </a:solidFill>
              </a:defRPr>
            </a:lvl8pPr>
            <a:lvl9pPr>
              <a:defRPr sz="1275" b="1">
                <a:solidFill>
                  <a:srgbClr val="008C68"/>
                </a:solidFill>
              </a:defRPr>
            </a:lvl9pPr>
          </a:lstStyle>
          <a:p xmlns:a="http://schemas.openxmlformats.org/drawingml/2006/main">
            <a:pPr>
              <a:defRPr sz="1275" b="1">
                <a:solidFill>
                  <a:srgbClr val="008C68"/>
                </a:solidFill>
              </a:defRPr>
            </a:pPr>
            <a:r>
              <a:rPr sz="1275" b="1">
                <a:solidFill>
                  <a:srgbClr val="008C68"/>
                </a:solidFill>
              </a:rPr>
              <a:t>ИИ В МАТЕМАТИКЕ / ГЕОГРАФИЯ</a:t>
            </a:r>
          </a:p>
        </p:txBody>
      </p:sp>
      <p:sp>
        <p:nvSpPr>
          <p:cNvPr id="2" name="Заявленное использование ИИ по странам">
            <a:extLst xmlns:a="http://schemas.openxmlformats.org/drawingml/2006/main">
              <a:ext uri="{FF2B5EF4-FFF2-40B4-BE49-F238E27FC236}">
                <a16:creationId xmlns:a16="http://schemas.microsoft.com/office/drawing/2014/main" id="{27CC64F9-AD0F-49DD-97E7-EAB7B756B2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647700"/>
            <a:ext cx="13716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550" b="1">
                <a:solidFill>
                  <a:srgbClr val="203442"/>
                </a:solidFill>
              </a:defRPr>
            </a:defPPr>
            <a:lvl1pPr>
              <a:defRPr sz="2550" b="1">
                <a:solidFill>
                  <a:srgbClr val="203442"/>
                </a:solidFill>
              </a:defRPr>
            </a:lvl1pPr>
            <a:lvl2pPr>
              <a:defRPr sz="2550" b="1">
                <a:solidFill>
                  <a:srgbClr val="203442"/>
                </a:solidFill>
              </a:defRPr>
            </a:lvl2pPr>
            <a:lvl3pPr>
              <a:defRPr sz="2550" b="1">
                <a:solidFill>
                  <a:srgbClr val="203442"/>
                </a:solidFill>
              </a:defRPr>
            </a:lvl3pPr>
            <a:lvl4pPr>
              <a:defRPr sz="2550" b="1">
                <a:solidFill>
                  <a:srgbClr val="203442"/>
                </a:solidFill>
              </a:defRPr>
            </a:lvl4pPr>
            <a:lvl5pPr>
              <a:defRPr sz="2550" b="1">
                <a:solidFill>
                  <a:srgbClr val="203442"/>
                </a:solidFill>
              </a:defRPr>
            </a:lvl5pPr>
            <a:lvl6pPr>
              <a:defRPr sz="2550" b="1">
                <a:solidFill>
                  <a:srgbClr val="203442"/>
                </a:solidFill>
              </a:defRPr>
            </a:lvl6pPr>
            <a:lvl7pPr>
              <a:defRPr sz="2550" b="1">
                <a:solidFill>
                  <a:srgbClr val="203442"/>
                </a:solidFill>
              </a:defRPr>
            </a:lvl7pPr>
            <a:lvl8pPr>
              <a:defRPr sz="2550" b="1">
                <a:solidFill>
                  <a:srgbClr val="203442"/>
                </a:solidFill>
              </a:defRPr>
            </a:lvl8pPr>
            <a:lvl9pPr>
              <a:defRPr sz="2550" b="1">
                <a:solidFill>
                  <a:srgbClr val="203442"/>
                </a:solidFill>
              </a:defRPr>
            </a:lvl9pPr>
          </a:lstStyle>
          <a:p xmlns:a="http://schemas.openxmlformats.org/drawingml/2006/main">
            <a:pPr>
              <a:defRPr sz="2550" b="1">
                <a:solidFill>
                  <a:srgbClr val="203442"/>
                </a:solidFill>
              </a:defRPr>
            </a:pPr>
            <a:r>
              <a:rPr sz="2550" b="1">
                <a:solidFill>
                  <a:srgbClr val="203442"/>
                </a:solidFill>
              </a:rPr>
              <a:t>Заявленное использование ИИ по странам</a:t>
            </a:r>
          </a:p>
        </p:txBody>
      </p:sp>
      <p:sp>
        <p:nvSpPr>
          <p:cNvPr id="3" name="1 января — 21 октября 2026 · страны и территории аффилиаций авторов">
            <a:extLst xmlns:a="http://schemas.openxmlformats.org/drawingml/2006/main">
              <a:ext uri="{FF2B5EF4-FFF2-40B4-BE49-F238E27FC236}">
                <a16:creationId xmlns:a16="http://schemas.microsoft.com/office/drawing/2014/main" id="{C834DE07-C9B8-42CD-A351-A9D7EFE654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200150"/>
            <a:ext cx="13716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425" b="0">
                <a:solidFill>
                  <a:srgbClr val="647580"/>
                </a:solidFill>
              </a:defRPr>
            </a:defPPr>
            <a:lvl1pPr>
              <a:defRPr sz="1425" b="0">
                <a:solidFill>
                  <a:srgbClr val="647580"/>
                </a:solidFill>
              </a:defRPr>
            </a:lvl1pPr>
            <a:lvl2pPr>
              <a:defRPr sz="1425" b="0">
                <a:solidFill>
                  <a:srgbClr val="647580"/>
                </a:solidFill>
              </a:defRPr>
            </a:lvl2pPr>
            <a:lvl3pPr>
              <a:defRPr sz="1425" b="0">
                <a:solidFill>
                  <a:srgbClr val="647580"/>
                </a:solidFill>
              </a:defRPr>
            </a:lvl3pPr>
            <a:lvl4pPr>
              <a:defRPr sz="1425" b="0">
                <a:solidFill>
                  <a:srgbClr val="647580"/>
                </a:solidFill>
              </a:defRPr>
            </a:lvl4pPr>
            <a:lvl5pPr>
              <a:defRPr sz="1425" b="0">
                <a:solidFill>
                  <a:srgbClr val="647580"/>
                </a:solidFill>
              </a:defRPr>
            </a:lvl5pPr>
            <a:lvl6pPr>
              <a:defRPr sz="1425" b="0">
                <a:solidFill>
                  <a:srgbClr val="647580"/>
                </a:solidFill>
              </a:defRPr>
            </a:lvl6pPr>
            <a:lvl7pPr>
              <a:defRPr sz="1425" b="0">
                <a:solidFill>
                  <a:srgbClr val="647580"/>
                </a:solidFill>
              </a:defRPr>
            </a:lvl7pPr>
            <a:lvl8pPr>
              <a:defRPr sz="1425" b="0">
                <a:solidFill>
                  <a:srgbClr val="647580"/>
                </a:solidFill>
              </a:defRPr>
            </a:lvl8pPr>
            <a:lvl9pPr>
              <a:defRPr sz="1425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647580"/>
                </a:solidFill>
              </a:defRPr>
            </a:pPr>
            <a:r>
              <a:rPr sz="1425" b="0">
                <a:solidFill>
                  <a:srgbClr val="647580"/>
                </a:solidFill>
              </a:rPr>
              <a:t>1 января — 21 октября 2026 · страны и территории аффилиаций авторов</a:t>
            </a:r>
          </a:p>
        </p:txBody>
      </p:sp>
      <p:sp>
        <p:nvSpPr>
          <p:cNvPr id="4" name="Страна найдена у 27 208 из 50 658 статей (53,7%). Сравнение относится к этой час">
            <a:extLst xmlns:a="http://schemas.openxmlformats.org/drawingml/2006/main">
              <a:ext uri="{FF2B5EF4-FFF2-40B4-BE49-F238E27FC236}">
                <a16:creationId xmlns:a16="http://schemas.microsoft.com/office/drawing/2014/main" id="{9A9EE969-B354-43DA-929D-D6DE1B541A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609725"/>
            <a:ext cx="13716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425" b="1">
                <a:solidFill>
                  <a:srgbClr val="203442"/>
                </a:solidFill>
              </a:defRPr>
            </a:defPPr>
            <a:lvl1pPr>
              <a:defRPr sz="1425" b="1">
                <a:solidFill>
                  <a:srgbClr val="203442"/>
                </a:solidFill>
              </a:defRPr>
            </a:lvl1pPr>
            <a:lvl2pPr>
              <a:defRPr sz="1425" b="1">
                <a:solidFill>
                  <a:srgbClr val="203442"/>
                </a:solidFill>
              </a:defRPr>
            </a:lvl2pPr>
            <a:lvl3pPr>
              <a:defRPr sz="1425" b="1">
                <a:solidFill>
                  <a:srgbClr val="203442"/>
                </a:solidFill>
              </a:defRPr>
            </a:lvl3pPr>
            <a:lvl4pPr>
              <a:defRPr sz="1425" b="1">
                <a:solidFill>
                  <a:srgbClr val="203442"/>
                </a:solidFill>
              </a:defRPr>
            </a:lvl4pPr>
            <a:lvl5pPr>
              <a:defRPr sz="1425" b="1">
                <a:solidFill>
                  <a:srgbClr val="203442"/>
                </a:solidFill>
              </a:defRPr>
            </a:lvl5pPr>
            <a:lvl6pPr>
              <a:defRPr sz="1425" b="1">
                <a:solidFill>
                  <a:srgbClr val="203442"/>
                </a:solidFill>
              </a:defRPr>
            </a:lvl6pPr>
            <a:lvl7pPr>
              <a:defRPr sz="1425" b="1">
                <a:solidFill>
                  <a:srgbClr val="203442"/>
                </a:solidFill>
              </a:defRPr>
            </a:lvl7pPr>
            <a:lvl8pPr>
              <a:defRPr sz="1425" b="1">
                <a:solidFill>
                  <a:srgbClr val="203442"/>
                </a:solidFill>
              </a:defRPr>
            </a:lvl8pPr>
            <a:lvl9pPr>
              <a:defRPr sz="1425" b="1">
                <a:solidFill>
                  <a:srgbClr val="203442"/>
                </a:solidFill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203442"/>
                </a:solidFill>
              </a:defRPr>
            </a:pPr>
            <a:r>
              <a:rPr sz="1425" b="1">
                <a:solidFill>
                  <a:srgbClr val="203442"/>
                </a:solidFill>
              </a:rPr>
              <a:t>Страна найдена у 27 208 из 50 658 статей (53,7%). Сравнение относится к этой части корпуса.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10C68AA-715E-440D-B0E6-AC634E682A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62175"/>
            <a:ext cx="285750" cy="133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26B91"/>
          </a:solidFill>
          <a:ln xmlns:a="http://schemas.openxmlformats.org/drawingml/2006/main" w="0">
            <a:noFill/>
          </a:ln>
        </p:spPr>
      </p:sp>
      <p:sp>
        <p:nvSpPr>
          <p:cNvPr id="6" name="Любое заявленное использование">
            <a:extLst xmlns:a="http://schemas.openxmlformats.org/drawingml/2006/main">
              <a:ext uri="{FF2B5EF4-FFF2-40B4-BE49-F238E27FC236}">
                <a16:creationId xmlns:a16="http://schemas.microsoft.com/office/drawing/2014/main" id="{386BCA4D-CAC3-40EC-B9FF-6AE000F68A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2076450"/>
            <a:ext cx="4857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500" b="1">
                <a:solidFill>
                  <a:srgbClr val="426B91"/>
                </a:solidFill>
              </a:defRPr>
            </a:defPPr>
            <a:lvl1pPr>
              <a:defRPr sz="1500" b="1">
                <a:solidFill>
                  <a:srgbClr val="426B91"/>
                </a:solidFill>
              </a:defRPr>
            </a:lvl1pPr>
            <a:lvl2pPr>
              <a:defRPr sz="1500" b="1">
                <a:solidFill>
                  <a:srgbClr val="426B91"/>
                </a:solidFill>
              </a:defRPr>
            </a:lvl2pPr>
            <a:lvl3pPr>
              <a:defRPr sz="1500" b="1">
                <a:solidFill>
                  <a:srgbClr val="426B91"/>
                </a:solidFill>
              </a:defRPr>
            </a:lvl3pPr>
            <a:lvl4pPr>
              <a:defRPr sz="1500" b="1">
                <a:solidFill>
                  <a:srgbClr val="426B91"/>
                </a:solidFill>
              </a:defRPr>
            </a:lvl4pPr>
            <a:lvl5pPr>
              <a:defRPr sz="1500" b="1">
                <a:solidFill>
                  <a:srgbClr val="426B91"/>
                </a:solidFill>
              </a:defRPr>
            </a:lvl5pPr>
            <a:lvl6pPr>
              <a:defRPr sz="1500" b="1">
                <a:solidFill>
                  <a:srgbClr val="426B91"/>
                </a:solidFill>
              </a:defRPr>
            </a:lvl6pPr>
            <a:lvl7pPr>
              <a:defRPr sz="1500" b="1">
                <a:solidFill>
                  <a:srgbClr val="426B91"/>
                </a:solidFill>
              </a:defRPr>
            </a:lvl7pPr>
            <a:lvl8pPr>
              <a:defRPr sz="1500" b="1">
                <a:solidFill>
                  <a:srgbClr val="426B91"/>
                </a:solidFill>
              </a:defRPr>
            </a:lvl8pPr>
            <a:lvl9pPr>
              <a:defRPr sz="1500" b="1">
                <a:solidFill>
                  <a:srgbClr val="426B91"/>
                </a:solidFill>
              </a:defRPr>
            </a:lvl9pPr>
          </a:lstStyle>
          <a:p xmlns:a="http://schemas.openxmlformats.org/drawingml/2006/main">
            <a:pPr>
              <a:defRPr sz="1500" b="1">
                <a:solidFill>
                  <a:srgbClr val="426B91"/>
                </a:solidFill>
              </a:defRPr>
            </a:pPr>
            <a:r>
              <a:rPr sz="1500" b="1">
                <a:solidFill>
                  <a:srgbClr val="426B91"/>
                </a:solidFill>
              </a:rPr>
              <a:t>Любое заявленное использование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BC1BA61-60AD-4B33-8392-3000C0778A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200275"/>
            <a:ext cx="2857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579"/>
          </a:solidFill>
          <a:ln xmlns:a="http://schemas.openxmlformats.org/drawingml/2006/main" w="0">
            <a:noFill/>
          </a:ln>
        </p:spPr>
      </p:sp>
      <p:sp>
        <p:nvSpPr>
          <p:cNvPr id="8" name="В том числе помощь с идеями">
            <a:extLst xmlns:a="http://schemas.openxmlformats.org/drawingml/2006/main">
              <a:ext uri="{FF2B5EF4-FFF2-40B4-BE49-F238E27FC236}">
                <a16:creationId xmlns:a16="http://schemas.microsoft.com/office/drawing/2014/main" id="{3BB05F0E-6505-4651-A33E-9F573123DE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2076450"/>
            <a:ext cx="4953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500" b="1">
                <a:solidFill>
                  <a:srgbClr val="008C68"/>
                </a:solidFill>
              </a:defRPr>
            </a:defPPr>
            <a:lvl1pPr>
              <a:defRPr sz="1500" b="1">
                <a:solidFill>
                  <a:srgbClr val="008C68"/>
                </a:solidFill>
              </a:defRPr>
            </a:lvl1pPr>
            <a:lvl2pPr>
              <a:defRPr sz="1500" b="1">
                <a:solidFill>
                  <a:srgbClr val="008C68"/>
                </a:solidFill>
              </a:defRPr>
            </a:lvl2pPr>
            <a:lvl3pPr>
              <a:defRPr sz="1500" b="1">
                <a:solidFill>
                  <a:srgbClr val="008C68"/>
                </a:solidFill>
              </a:defRPr>
            </a:lvl3pPr>
            <a:lvl4pPr>
              <a:defRPr sz="1500" b="1">
                <a:solidFill>
                  <a:srgbClr val="008C68"/>
                </a:solidFill>
              </a:defRPr>
            </a:lvl4pPr>
            <a:lvl5pPr>
              <a:defRPr sz="1500" b="1">
                <a:solidFill>
                  <a:srgbClr val="008C68"/>
                </a:solidFill>
              </a:defRPr>
            </a:lvl5pPr>
            <a:lvl6pPr>
              <a:defRPr sz="1500" b="1">
                <a:solidFill>
                  <a:srgbClr val="008C68"/>
                </a:solidFill>
              </a:defRPr>
            </a:lvl6pPr>
            <a:lvl7pPr>
              <a:defRPr sz="1500" b="1">
                <a:solidFill>
                  <a:srgbClr val="008C68"/>
                </a:solidFill>
              </a:defRPr>
            </a:lvl7pPr>
            <a:lvl8pPr>
              <a:defRPr sz="1500" b="1">
                <a:solidFill>
                  <a:srgbClr val="008C68"/>
                </a:solidFill>
              </a:defRPr>
            </a:lvl8pPr>
            <a:lvl9pPr>
              <a:defRPr sz="1500" b="1">
                <a:solidFill>
                  <a:srgbClr val="008C68"/>
                </a:solidFill>
              </a:defRPr>
            </a:lvl9pPr>
          </a:lstStyle>
          <a:p xmlns:a="http://schemas.openxmlformats.org/drawingml/2006/main">
            <a:pPr>
              <a:defRPr sz="1500" b="1">
                <a:solidFill>
                  <a:srgbClr val="008C68"/>
                </a:solidFill>
              </a:defRPr>
            </a:pPr>
            <a:r>
              <a:rPr sz="1500" b="1">
                <a:solidFill>
                  <a:srgbClr val="008C68"/>
                </a:solidFill>
              </a:rPr>
              <a:t>В том числе помощь с идеями</a:t>
            </a:r>
          </a:p>
        </p:txBody>
      </p:sp>
      <p:sp>
        <p:nvSpPr>
          <p:cNvPr id="9" name="В этой выборке: 17,5%">
            <a:extLst xmlns:a="http://schemas.openxmlformats.org/drawingml/2006/main">
              <a:ext uri="{FF2B5EF4-FFF2-40B4-BE49-F238E27FC236}">
                <a16:creationId xmlns:a16="http://schemas.microsoft.com/office/drawing/2014/main" id="{4372AF96-9860-4072-8AE2-1BAE2E86C6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58550" y="2076450"/>
            <a:ext cx="3429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350" b="1">
                <a:solidFill>
                  <a:srgbClr val="647580"/>
                </a:solidFill>
              </a:defRPr>
            </a:defPPr>
            <a:lvl1pPr>
              <a:defRPr sz="1350" b="1">
                <a:solidFill>
                  <a:srgbClr val="647580"/>
                </a:solidFill>
              </a:defRPr>
            </a:lvl1pPr>
            <a:lvl2pPr>
              <a:defRPr sz="1350" b="1">
                <a:solidFill>
                  <a:srgbClr val="647580"/>
                </a:solidFill>
              </a:defRPr>
            </a:lvl2pPr>
            <a:lvl3pPr>
              <a:defRPr sz="1350" b="1">
                <a:solidFill>
                  <a:srgbClr val="647580"/>
                </a:solidFill>
              </a:defRPr>
            </a:lvl3pPr>
            <a:lvl4pPr>
              <a:defRPr sz="1350" b="1">
                <a:solidFill>
                  <a:srgbClr val="647580"/>
                </a:solidFill>
              </a:defRPr>
            </a:lvl4pPr>
            <a:lvl5pPr>
              <a:defRPr sz="1350" b="1">
                <a:solidFill>
                  <a:srgbClr val="647580"/>
                </a:solidFill>
              </a:defRPr>
            </a:lvl5pPr>
            <a:lvl6pPr>
              <a:defRPr sz="1350" b="1">
                <a:solidFill>
                  <a:srgbClr val="647580"/>
                </a:solidFill>
              </a:defRPr>
            </a:lvl6pPr>
            <a:lvl7pPr>
              <a:defRPr sz="1350" b="1">
                <a:solidFill>
                  <a:srgbClr val="647580"/>
                </a:solidFill>
              </a:defRPr>
            </a:lvl7pPr>
            <a:lvl8pPr>
              <a:defRPr sz="1350" b="1">
                <a:solidFill>
                  <a:srgbClr val="647580"/>
                </a:solidFill>
              </a:defRPr>
            </a:lvl8pPr>
            <a:lvl9pPr>
              <a:defRPr sz="1350" b="1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647580"/>
                </a:solidFill>
              </a:defRPr>
            </a:pPr>
            <a:r>
              <a:rPr sz="1350" b="1">
                <a:solidFill>
                  <a:srgbClr val="647580"/>
                </a:solidFill>
              </a:rPr>
              <a:t>В этой выборке: 17,5%</a:t>
            </a:r>
          </a:p>
        </p:txBody>
      </p:sp>
      <p:sp>
        <p:nvSpPr>
          <p:cNvPr id="10" name="Более высокая доля">
            <a:extLst xmlns:a="http://schemas.openxmlformats.org/drawingml/2006/main">
              <a:ext uri="{FF2B5EF4-FFF2-40B4-BE49-F238E27FC236}">
                <a16:creationId xmlns:a16="http://schemas.microsoft.com/office/drawing/2014/main" id="{5EC86314-F9DE-4515-918A-C35D9A3F14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571750"/>
            <a:ext cx="285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500" b="1">
                <a:solidFill>
                  <a:srgbClr val="203442"/>
                </a:solidFill>
              </a:defRPr>
            </a:defPPr>
            <a:lvl1pPr>
              <a:defRPr sz="1500" b="1">
                <a:solidFill>
                  <a:srgbClr val="203442"/>
                </a:solidFill>
              </a:defRPr>
            </a:lvl1pPr>
            <a:lvl2pPr>
              <a:defRPr sz="1500" b="1">
                <a:solidFill>
                  <a:srgbClr val="203442"/>
                </a:solidFill>
              </a:defRPr>
            </a:lvl2pPr>
            <a:lvl3pPr>
              <a:defRPr sz="1500" b="1">
                <a:solidFill>
                  <a:srgbClr val="203442"/>
                </a:solidFill>
              </a:defRPr>
            </a:lvl3pPr>
            <a:lvl4pPr>
              <a:defRPr sz="1500" b="1">
                <a:solidFill>
                  <a:srgbClr val="203442"/>
                </a:solidFill>
              </a:defRPr>
            </a:lvl4pPr>
            <a:lvl5pPr>
              <a:defRPr sz="1500" b="1">
                <a:solidFill>
                  <a:srgbClr val="203442"/>
                </a:solidFill>
              </a:defRPr>
            </a:lvl5pPr>
            <a:lvl6pPr>
              <a:defRPr sz="1500" b="1">
                <a:solidFill>
                  <a:srgbClr val="203442"/>
                </a:solidFill>
              </a:defRPr>
            </a:lvl6pPr>
            <a:lvl7pPr>
              <a:defRPr sz="1500" b="1">
                <a:solidFill>
                  <a:srgbClr val="203442"/>
                </a:solidFill>
              </a:defRPr>
            </a:lvl7pPr>
            <a:lvl8pPr>
              <a:defRPr sz="1500" b="1">
                <a:solidFill>
                  <a:srgbClr val="203442"/>
                </a:solidFill>
              </a:defRPr>
            </a:lvl8pPr>
            <a:lvl9pPr>
              <a:defRPr sz="1500" b="1">
                <a:solidFill>
                  <a:srgbClr val="203442"/>
                </a:solidFill>
              </a:defRPr>
            </a:lvl9pPr>
          </a:lstStyle>
          <a:p xmlns:a="http://schemas.openxmlformats.org/drawingml/2006/main">
            <a:pPr>
              <a:defRPr sz="1500" b="1">
                <a:solidFill>
                  <a:srgbClr val="203442"/>
                </a:solidFill>
              </a:defRPr>
            </a:pPr>
            <a:r>
              <a:rPr sz="1500" b="1">
                <a:solidFill>
                  <a:srgbClr val="203442"/>
                </a:solidFill>
              </a:rPr>
              <a:t>Более высокая доля</a:t>
            </a:r>
          </a:p>
        </p:txBody>
      </p:sp>
      <p:sp>
        <p:nvSpPr>
          <p:cNvPr id="11" name="ИИ, %">
            <a:extLst xmlns:a="http://schemas.openxmlformats.org/drawingml/2006/main">
              <a:ext uri="{FF2B5EF4-FFF2-40B4-BE49-F238E27FC236}">
                <a16:creationId xmlns:a16="http://schemas.microsoft.com/office/drawing/2014/main" id="{24416B32-F2A2-4A57-AC9A-8F4CF35AC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0" y="2609850"/>
            <a:ext cx="7810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00" b="1">
                <a:solidFill>
                  <a:srgbClr val="426B91"/>
                </a:solidFill>
              </a:defRPr>
            </a:defPPr>
            <a:lvl1pPr>
              <a:defRPr sz="1200" b="1">
                <a:solidFill>
                  <a:srgbClr val="426B91"/>
                </a:solidFill>
              </a:defRPr>
            </a:lvl1pPr>
            <a:lvl2pPr>
              <a:defRPr sz="1200" b="1">
                <a:solidFill>
                  <a:srgbClr val="426B91"/>
                </a:solidFill>
              </a:defRPr>
            </a:lvl2pPr>
            <a:lvl3pPr>
              <a:defRPr sz="1200" b="1">
                <a:solidFill>
                  <a:srgbClr val="426B91"/>
                </a:solidFill>
              </a:defRPr>
            </a:lvl3pPr>
            <a:lvl4pPr>
              <a:defRPr sz="1200" b="1">
                <a:solidFill>
                  <a:srgbClr val="426B91"/>
                </a:solidFill>
              </a:defRPr>
            </a:lvl4pPr>
            <a:lvl5pPr>
              <a:defRPr sz="1200" b="1">
                <a:solidFill>
                  <a:srgbClr val="426B91"/>
                </a:solidFill>
              </a:defRPr>
            </a:lvl5pPr>
            <a:lvl6pPr>
              <a:defRPr sz="1200" b="1">
                <a:solidFill>
                  <a:srgbClr val="426B91"/>
                </a:solidFill>
              </a:defRPr>
            </a:lvl6pPr>
            <a:lvl7pPr>
              <a:defRPr sz="1200" b="1">
                <a:solidFill>
                  <a:srgbClr val="426B91"/>
                </a:solidFill>
              </a:defRPr>
            </a:lvl7pPr>
            <a:lvl8pPr>
              <a:defRPr sz="1200" b="1">
                <a:solidFill>
                  <a:srgbClr val="426B91"/>
                </a:solidFill>
              </a:defRPr>
            </a:lvl8pPr>
            <a:lvl9pPr>
              <a:defRPr sz="1200" b="1">
                <a:solidFill>
                  <a:srgbClr val="426B91"/>
                </a:solidFill>
              </a:defRPr>
            </a:lvl9pPr>
          </a:lstStyle>
          <a:p xmlns:a="http://schemas.openxmlformats.org/drawingml/2006/main">
            <a:pPr>
              <a:defRPr sz="1200" b="1">
                <a:solidFill>
                  <a:srgbClr val="426B91"/>
                </a:solidFill>
              </a:defRPr>
            </a:pPr>
            <a:r>
              <a:rPr sz="1200" b="1">
                <a:solidFill>
                  <a:srgbClr val="426B91"/>
                </a:solidFill>
              </a:rPr>
              <a:t>ИИ, %</a:t>
            </a:r>
          </a:p>
        </p:txBody>
      </p:sp>
      <p:sp>
        <p:nvSpPr>
          <p:cNvPr id="12" name="Статей">
            <a:extLst xmlns:a="http://schemas.openxmlformats.org/drawingml/2006/main">
              <a:ext uri="{FF2B5EF4-FFF2-40B4-BE49-F238E27FC236}">
                <a16:creationId xmlns:a16="http://schemas.microsoft.com/office/drawing/2014/main" id="{15E3905E-2B46-4505-AEE5-1A119D8391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38925" y="2609850"/>
            <a:ext cx="857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00" b="0">
                <a:solidFill>
                  <a:srgbClr val="647580"/>
                </a:solidFill>
              </a:defRPr>
            </a:defPPr>
            <a:lvl1pPr>
              <a:defRPr sz="1200" b="0">
                <a:solidFill>
                  <a:srgbClr val="647580"/>
                </a:solidFill>
              </a:defRPr>
            </a:lvl1pPr>
            <a:lvl2pPr>
              <a:defRPr sz="1200" b="0">
                <a:solidFill>
                  <a:srgbClr val="647580"/>
                </a:solidFill>
              </a:defRPr>
            </a:lvl2pPr>
            <a:lvl3pPr>
              <a:defRPr sz="1200" b="0">
                <a:solidFill>
                  <a:srgbClr val="647580"/>
                </a:solidFill>
              </a:defRPr>
            </a:lvl3pPr>
            <a:lvl4pPr>
              <a:defRPr sz="1200" b="0">
                <a:solidFill>
                  <a:srgbClr val="647580"/>
                </a:solidFill>
              </a:defRPr>
            </a:lvl4pPr>
            <a:lvl5pPr>
              <a:defRPr sz="1200" b="0">
                <a:solidFill>
                  <a:srgbClr val="647580"/>
                </a:solidFill>
              </a:defRPr>
            </a:lvl5pPr>
            <a:lvl6pPr>
              <a:defRPr sz="1200" b="0">
                <a:solidFill>
                  <a:srgbClr val="647580"/>
                </a:solidFill>
              </a:defRPr>
            </a:lvl6pPr>
            <a:lvl7pPr>
              <a:defRPr sz="1200" b="0">
                <a:solidFill>
                  <a:srgbClr val="647580"/>
                </a:solidFill>
              </a:defRPr>
            </a:lvl7pPr>
            <a:lvl8pPr>
              <a:defRPr sz="1200" b="0">
                <a:solidFill>
                  <a:srgbClr val="647580"/>
                </a:solidFill>
              </a:defRPr>
            </a:lvl8pPr>
            <a:lvl9pPr>
              <a:defRPr sz="1200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647580"/>
                </a:solidFill>
              </a:defRPr>
            </a:pPr>
            <a:r>
              <a:rPr sz="1200" b="0">
                <a:solidFill>
                  <a:srgbClr val="647580"/>
                </a:solidFill>
              </a:rPr>
              <a:t>Статей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C094143-EB9A-4DF0-8B8D-FBF850CAA6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500" y="2971800"/>
            <a:ext cx="9525" cy="4381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3E6E5"/>
          </a:solidFill>
          <a:ln xmlns:a="http://schemas.openxmlformats.org/drawingml/2006/main" w="0">
            <a:noFill/>
          </a:ln>
        </p:spPr>
      </p:sp>
      <p:sp>
        <p:nvSpPr>
          <p:cNvPr id="14" name="0">
            <a:extLst xmlns:a="http://schemas.openxmlformats.org/drawingml/2006/main">
              <a:ext uri="{FF2B5EF4-FFF2-40B4-BE49-F238E27FC236}">
                <a16:creationId xmlns:a16="http://schemas.microsoft.com/office/drawing/2014/main" id="{46A14084-DD87-4B78-980D-32EB4C4521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90875" y="2771775"/>
            <a:ext cx="4000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975" b="0">
                <a:solidFill>
                  <a:srgbClr val="647580"/>
                </a:solidFill>
              </a:defRPr>
            </a:defPPr>
            <a:lvl1pPr>
              <a:defRPr sz="975" b="0">
                <a:solidFill>
                  <a:srgbClr val="647580"/>
                </a:solidFill>
              </a:defRPr>
            </a:lvl1pPr>
            <a:lvl2pPr>
              <a:defRPr sz="975" b="0">
                <a:solidFill>
                  <a:srgbClr val="647580"/>
                </a:solidFill>
              </a:defRPr>
            </a:lvl2pPr>
            <a:lvl3pPr>
              <a:defRPr sz="975" b="0">
                <a:solidFill>
                  <a:srgbClr val="647580"/>
                </a:solidFill>
              </a:defRPr>
            </a:lvl3pPr>
            <a:lvl4pPr>
              <a:defRPr sz="975" b="0">
                <a:solidFill>
                  <a:srgbClr val="647580"/>
                </a:solidFill>
              </a:defRPr>
            </a:lvl4pPr>
            <a:lvl5pPr>
              <a:defRPr sz="975" b="0">
                <a:solidFill>
                  <a:srgbClr val="647580"/>
                </a:solidFill>
              </a:defRPr>
            </a:lvl5pPr>
            <a:lvl6pPr>
              <a:defRPr sz="975" b="0">
                <a:solidFill>
                  <a:srgbClr val="647580"/>
                </a:solidFill>
              </a:defRPr>
            </a:lvl6pPr>
            <a:lvl7pPr>
              <a:defRPr sz="975" b="0">
                <a:solidFill>
                  <a:srgbClr val="647580"/>
                </a:solidFill>
              </a:defRPr>
            </a:lvl7pPr>
            <a:lvl8pPr>
              <a:defRPr sz="975" b="0">
                <a:solidFill>
                  <a:srgbClr val="647580"/>
                </a:solidFill>
              </a:defRPr>
            </a:lvl8pPr>
            <a:lvl9pPr>
              <a:defRPr sz="975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>
              <a:defRPr sz="975" b="0">
                <a:solidFill>
                  <a:srgbClr val="647580"/>
                </a:solidFill>
              </a:defRPr>
            </a:pPr>
            <a:r>
              <a:rPr sz="975" b="0">
                <a:solidFill>
                  <a:srgbClr val="647580"/>
                </a:solidFill>
              </a:rPr>
              <a:t>0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81CBDE4-94B0-47C8-880A-58EC51B197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52875" y="2971800"/>
            <a:ext cx="9525" cy="4381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3E6E5"/>
          </a:solidFill>
          <a:ln xmlns:a="http://schemas.openxmlformats.org/drawingml/2006/main" w="0">
            <a:noFill/>
          </a:ln>
        </p:spPr>
      </p:sp>
      <p:sp>
        <p:nvSpPr>
          <p:cNvPr id="16" name="10">
            <a:extLst xmlns:a="http://schemas.openxmlformats.org/drawingml/2006/main">
              <a:ext uri="{FF2B5EF4-FFF2-40B4-BE49-F238E27FC236}">
                <a16:creationId xmlns:a16="http://schemas.microsoft.com/office/drawing/2014/main" id="{01C81BB0-E962-4765-B611-7BB1A0AF84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5250" y="2771775"/>
            <a:ext cx="4000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975" b="0">
                <a:solidFill>
                  <a:srgbClr val="647580"/>
                </a:solidFill>
              </a:defRPr>
            </a:defPPr>
            <a:lvl1pPr>
              <a:defRPr sz="975" b="0">
                <a:solidFill>
                  <a:srgbClr val="647580"/>
                </a:solidFill>
              </a:defRPr>
            </a:lvl1pPr>
            <a:lvl2pPr>
              <a:defRPr sz="975" b="0">
                <a:solidFill>
                  <a:srgbClr val="647580"/>
                </a:solidFill>
              </a:defRPr>
            </a:lvl2pPr>
            <a:lvl3pPr>
              <a:defRPr sz="975" b="0">
                <a:solidFill>
                  <a:srgbClr val="647580"/>
                </a:solidFill>
              </a:defRPr>
            </a:lvl3pPr>
            <a:lvl4pPr>
              <a:defRPr sz="975" b="0">
                <a:solidFill>
                  <a:srgbClr val="647580"/>
                </a:solidFill>
              </a:defRPr>
            </a:lvl4pPr>
            <a:lvl5pPr>
              <a:defRPr sz="975" b="0">
                <a:solidFill>
                  <a:srgbClr val="647580"/>
                </a:solidFill>
              </a:defRPr>
            </a:lvl5pPr>
            <a:lvl6pPr>
              <a:defRPr sz="975" b="0">
                <a:solidFill>
                  <a:srgbClr val="647580"/>
                </a:solidFill>
              </a:defRPr>
            </a:lvl6pPr>
            <a:lvl7pPr>
              <a:defRPr sz="975" b="0">
                <a:solidFill>
                  <a:srgbClr val="647580"/>
                </a:solidFill>
              </a:defRPr>
            </a:lvl7pPr>
            <a:lvl8pPr>
              <a:defRPr sz="975" b="0">
                <a:solidFill>
                  <a:srgbClr val="647580"/>
                </a:solidFill>
              </a:defRPr>
            </a:lvl8pPr>
            <a:lvl9pPr>
              <a:defRPr sz="975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>
              <a:defRPr sz="975" b="0">
                <a:solidFill>
                  <a:srgbClr val="647580"/>
                </a:solidFill>
              </a:defRPr>
            </a:pPr>
            <a:r>
              <a:rPr sz="975" b="0">
                <a:solidFill>
                  <a:srgbClr val="647580"/>
                </a:solidFill>
              </a:rPr>
              <a:t>10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33E6C7E-04B4-4363-8C9E-B8A997F0FA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2971800"/>
            <a:ext cx="9525" cy="4381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3E6E5"/>
          </a:solidFill>
          <a:ln xmlns:a="http://schemas.openxmlformats.org/drawingml/2006/main" w="0">
            <a:noFill/>
          </a:ln>
        </p:spPr>
      </p:sp>
      <p:sp>
        <p:nvSpPr>
          <p:cNvPr id="18" name="20">
            <a:extLst xmlns:a="http://schemas.openxmlformats.org/drawingml/2006/main">
              <a:ext uri="{FF2B5EF4-FFF2-40B4-BE49-F238E27FC236}">
                <a16:creationId xmlns:a16="http://schemas.microsoft.com/office/drawing/2014/main" id="{179DA87B-12F2-4665-93C8-9F2D96CC9D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9625" y="2771775"/>
            <a:ext cx="4000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975" b="0">
                <a:solidFill>
                  <a:srgbClr val="647580"/>
                </a:solidFill>
              </a:defRPr>
            </a:defPPr>
            <a:lvl1pPr>
              <a:defRPr sz="975" b="0">
                <a:solidFill>
                  <a:srgbClr val="647580"/>
                </a:solidFill>
              </a:defRPr>
            </a:lvl1pPr>
            <a:lvl2pPr>
              <a:defRPr sz="975" b="0">
                <a:solidFill>
                  <a:srgbClr val="647580"/>
                </a:solidFill>
              </a:defRPr>
            </a:lvl2pPr>
            <a:lvl3pPr>
              <a:defRPr sz="975" b="0">
                <a:solidFill>
                  <a:srgbClr val="647580"/>
                </a:solidFill>
              </a:defRPr>
            </a:lvl3pPr>
            <a:lvl4pPr>
              <a:defRPr sz="975" b="0">
                <a:solidFill>
                  <a:srgbClr val="647580"/>
                </a:solidFill>
              </a:defRPr>
            </a:lvl4pPr>
            <a:lvl5pPr>
              <a:defRPr sz="975" b="0">
                <a:solidFill>
                  <a:srgbClr val="647580"/>
                </a:solidFill>
              </a:defRPr>
            </a:lvl5pPr>
            <a:lvl6pPr>
              <a:defRPr sz="975" b="0">
                <a:solidFill>
                  <a:srgbClr val="647580"/>
                </a:solidFill>
              </a:defRPr>
            </a:lvl6pPr>
            <a:lvl7pPr>
              <a:defRPr sz="975" b="0">
                <a:solidFill>
                  <a:srgbClr val="647580"/>
                </a:solidFill>
              </a:defRPr>
            </a:lvl7pPr>
            <a:lvl8pPr>
              <a:defRPr sz="975" b="0">
                <a:solidFill>
                  <a:srgbClr val="647580"/>
                </a:solidFill>
              </a:defRPr>
            </a:lvl8pPr>
            <a:lvl9pPr>
              <a:defRPr sz="975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>
              <a:defRPr sz="975" b="0">
                <a:solidFill>
                  <a:srgbClr val="647580"/>
                </a:solidFill>
              </a:defRPr>
            </a:pPr>
            <a:r>
              <a:rPr sz="975" b="0">
                <a:solidFill>
                  <a:srgbClr val="647580"/>
                </a:solidFill>
              </a:rPr>
              <a:t>20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A1C1E8D-4F56-453F-9B8F-0D35DDA6B8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81625" y="2971800"/>
            <a:ext cx="9525" cy="4381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3E6E5"/>
          </a:solidFill>
          <a:ln xmlns:a="http://schemas.openxmlformats.org/drawingml/2006/main" w="0">
            <a:noFill/>
          </a:ln>
        </p:spPr>
      </p:sp>
      <p:sp>
        <p:nvSpPr>
          <p:cNvPr id="20" name="30">
            <a:extLst xmlns:a="http://schemas.openxmlformats.org/drawingml/2006/main">
              <a:ext uri="{FF2B5EF4-FFF2-40B4-BE49-F238E27FC236}">
                <a16:creationId xmlns:a16="http://schemas.microsoft.com/office/drawing/2014/main" id="{E47BBF02-CA46-439C-938C-09F37C1C38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2771775"/>
            <a:ext cx="4000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975" b="0">
                <a:solidFill>
                  <a:srgbClr val="647580"/>
                </a:solidFill>
              </a:defRPr>
            </a:defPPr>
            <a:lvl1pPr>
              <a:defRPr sz="975" b="0">
                <a:solidFill>
                  <a:srgbClr val="647580"/>
                </a:solidFill>
              </a:defRPr>
            </a:lvl1pPr>
            <a:lvl2pPr>
              <a:defRPr sz="975" b="0">
                <a:solidFill>
                  <a:srgbClr val="647580"/>
                </a:solidFill>
              </a:defRPr>
            </a:lvl2pPr>
            <a:lvl3pPr>
              <a:defRPr sz="975" b="0">
                <a:solidFill>
                  <a:srgbClr val="647580"/>
                </a:solidFill>
              </a:defRPr>
            </a:lvl3pPr>
            <a:lvl4pPr>
              <a:defRPr sz="975" b="0">
                <a:solidFill>
                  <a:srgbClr val="647580"/>
                </a:solidFill>
              </a:defRPr>
            </a:lvl4pPr>
            <a:lvl5pPr>
              <a:defRPr sz="975" b="0">
                <a:solidFill>
                  <a:srgbClr val="647580"/>
                </a:solidFill>
              </a:defRPr>
            </a:lvl5pPr>
            <a:lvl6pPr>
              <a:defRPr sz="975" b="0">
                <a:solidFill>
                  <a:srgbClr val="647580"/>
                </a:solidFill>
              </a:defRPr>
            </a:lvl6pPr>
            <a:lvl7pPr>
              <a:defRPr sz="975" b="0">
                <a:solidFill>
                  <a:srgbClr val="647580"/>
                </a:solidFill>
              </a:defRPr>
            </a:lvl7pPr>
            <a:lvl8pPr>
              <a:defRPr sz="975" b="0">
                <a:solidFill>
                  <a:srgbClr val="647580"/>
                </a:solidFill>
              </a:defRPr>
            </a:lvl8pPr>
            <a:lvl9pPr>
              <a:defRPr sz="975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>
              <a:defRPr sz="975" b="0">
                <a:solidFill>
                  <a:srgbClr val="647580"/>
                </a:solidFill>
              </a:defRPr>
            </a:pPr>
            <a:r>
              <a:rPr sz="975" b="0">
                <a:solidFill>
                  <a:srgbClr val="647580"/>
                </a:solidFill>
              </a:rPr>
              <a:t>30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A670CC7-73F5-4FB1-B9EB-9B4BA2A41B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7501" y="3009900"/>
            <a:ext cx="13335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BA9AE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F924317-FABA-47FC-BBCD-E54FD64D32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7501" y="3133725"/>
            <a:ext cx="13335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BA9AE"/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9EFE099-67A8-4439-89E5-81581F9A29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7501" y="3257550"/>
            <a:ext cx="13335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BA9AE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4100AEE-E5E4-4EFE-B954-66942041ED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7501" y="3381375"/>
            <a:ext cx="13335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BA9AE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08D5C6D-DEA1-461E-A706-F17720A6F3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7501" y="3505200"/>
            <a:ext cx="13335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BA9AE"/>
          </a:solidFill>
          <a:ln xmlns:a="http://schemas.openxmlformats.org/drawingml/2006/main" w="0">
            <a:noFill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549B883-0857-4497-BE63-A57305B3BC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7501" y="3629025"/>
            <a:ext cx="13335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BA9AE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F45AF76E-653B-47E9-BA21-BF52A68A29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7501" y="3752850"/>
            <a:ext cx="13335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BA9AE"/>
          </a:solidFill>
          <a:ln xmlns:a="http://schemas.openxmlformats.org/drawingml/2006/main" w="0">
            <a:noFill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04477D45-EE2A-4191-A581-5B162495E0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7501" y="3876675"/>
            <a:ext cx="13335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BA9AE"/>
          </a:solidFill>
          <a:ln xmlns:a="http://schemas.openxmlformats.org/drawingml/2006/main" w="0">
            <a:noFill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E1D5393F-6C24-471F-84AC-1BFA9DC652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7501" y="4000500"/>
            <a:ext cx="13335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BA9AE"/>
          </a:solidFill>
          <a:ln xmlns:a="http://schemas.openxmlformats.org/drawingml/2006/main" w="0">
            <a:noFill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2F147C80-DC50-4AFB-8994-16DEF7CF3C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7501" y="4124325"/>
            <a:ext cx="13335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BA9AE"/>
          </a:solidFill>
          <a:ln xmlns:a="http://schemas.openxmlformats.org/drawingml/2006/main" w="0">
            <a:noFill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14C42F83-EC41-4C57-9C5C-7C721DD730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7501" y="4248150"/>
            <a:ext cx="13335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BA9AE"/>
          </a:solidFill>
          <a:ln xmlns:a="http://schemas.openxmlformats.org/drawingml/2006/main" w="0">
            <a:noFill/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33E9E76B-548F-4905-BBFE-81CFC3E0AF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7501" y="4371975"/>
            <a:ext cx="13335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BA9AE"/>
          </a:solidFill>
          <a:ln xmlns:a="http://schemas.openxmlformats.org/drawingml/2006/main" w="0">
            <a:noFill/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4551D10B-6858-4DC4-82FA-74EBD09D2E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7501" y="4495800"/>
            <a:ext cx="13335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BA9AE"/>
          </a:solidFill>
          <a:ln xmlns:a="http://schemas.openxmlformats.org/drawingml/2006/main" w="0">
            <a:noFill/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C96756B4-CF3C-4258-B7A0-8A1F9152E2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7501" y="4619625"/>
            <a:ext cx="13335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BA9AE"/>
          </a:solidFill>
          <a:ln xmlns:a="http://schemas.openxmlformats.org/drawingml/2006/main" w="0">
            <a:noFill/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291892E8-153E-45A7-B7AB-8372BA48AA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7501" y="4743450"/>
            <a:ext cx="13335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BA9AE"/>
          </a:solidFill>
          <a:ln xmlns:a="http://schemas.openxmlformats.org/drawingml/2006/main" w="0">
            <a:noFill/>
          </a:ln>
        </p:spPr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E134B24A-0D53-4C9B-9458-A23B1FDC2B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7501" y="4867275"/>
            <a:ext cx="13335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BA9AE"/>
          </a:solidFill>
          <a:ln xmlns:a="http://schemas.openxmlformats.org/drawingml/2006/main" w="0">
            <a:noFill/>
          </a:ln>
        </p:spPr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BDE682A6-BF14-4E51-A2E8-F51FEB6CA5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7501" y="4991100"/>
            <a:ext cx="13335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BA9AE"/>
          </a:solidFill>
          <a:ln xmlns:a="http://schemas.openxmlformats.org/drawingml/2006/main" w="0">
            <a:noFill/>
          </a:ln>
        </p:spPr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BC9B8BFB-E5B9-497D-9185-736A3512AE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7501" y="5114925"/>
            <a:ext cx="13335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BA9AE"/>
          </a:solidFill>
          <a:ln xmlns:a="http://schemas.openxmlformats.org/drawingml/2006/main" w="0">
            <a:noFill/>
          </a:ln>
        </p:spPr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FA148884-817D-4012-BE0B-C73EA2D4DD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7501" y="5238750"/>
            <a:ext cx="13335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BA9AE"/>
          </a:solidFill>
          <a:ln xmlns:a="http://schemas.openxmlformats.org/drawingml/2006/main" w="0">
            <a:noFill/>
          </a:ln>
        </p:spPr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BD8A255D-261F-468C-B088-FE0231E4D5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7501" y="5362575"/>
            <a:ext cx="13335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BA9AE"/>
          </a:solidFill>
          <a:ln xmlns:a="http://schemas.openxmlformats.org/drawingml/2006/main" w="0">
            <a:noFill/>
          </a:ln>
        </p:spPr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681457ED-2D8C-49F5-9FB5-68432EAAFD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7501" y="5486400"/>
            <a:ext cx="13335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BA9AE"/>
          </a:solidFill>
          <a:ln xmlns:a="http://schemas.openxmlformats.org/drawingml/2006/main" w="0">
            <a:noFill/>
          </a:ln>
        </p:spPr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8A71534A-F660-4D8B-97BF-4E3652BCD6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7501" y="5610225"/>
            <a:ext cx="13335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BA9AE"/>
          </a:solidFill>
          <a:ln xmlns:a="http://schemas.openxmlformats.org/drawingml/2006/main" w="0">
            <a:noFill/>
          </a:ln>
        </p:spPr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B2B38593-EC97-4782-89AF-B6D08CDC8D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7501" y="5734050"/>
            <a:ext cx="13335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BA9AE"/>
          </a:solidFill>
          <a:ln xmlns:a="http://schemas.openxmlformats.org/drawingml/2006/main" w="0">
            <a:noFill/>
          </a:ln>
        </p:spPr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81FC30E3-A7A6-4376-B6E0-80DDFED204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7501" y="5857875"/>
            <a:ext cx="13335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BA9AE"/>
          </a:solidFill>
          <a:ln xmlns:a="http://schemas.openxmlformats.org/drawingml/2006/main" w="0">
            <a:noFill/>
          </a:ln>
        </p:spPr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BA2CAFE9-040A-4B49-B4D2-6D844E1981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7501" y="5981700"/>
            <a:ext cx="13335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BA9AE"/>
          </a:solidFill>
          <a:ln xmlns:a="http://schemas.openxmlformats.org/drawingml/2006/main" w="0">
            <a:noFill/>
          </a:ln>
        </p:spPr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E8E09B46-73C5-4E86-A558-424AA7BA1E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7501" y="6105525"/>
            <a:ext cx="13335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BA9AE"/>
          </a:solidFill>
          <a:ln xmlns:a="http://schemas.openxmlformats.org/drawingml/2006/main" w="0">
            <a:noFill/>
          </a:ln>
        </p:spPr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38B33F3F-8F6D-401E-AB6F-44D8EF81D1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7501" y="6229350"/>
            <a:ext cx="13335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BA9AE"/>
          </a:solidFill>
          <a:ln xmlns:a="http://schemas.openxmlformats.org/drawingml/2006/main" w="0">
            <a:noFill/>
          </a:ln>
        </p:spPr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A6D263F5-F8EE-4C76-82C7-6AB1066E3E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7501" y="6353175"/>
            <a:ext cx="13335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BA9AE"/>
          </a:solidFill>
          <a:ln xmlns:a="http://schemas.openxmlformats.org/drawingml/2006/main" w="0">
            <a:noFill/>
          </a:ln>
        </p:spPr>
      </p:sp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AB8A65E7-48BB-4643-9EC6-F2143A9A2D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7501" y="6477000"/>
            <a:ext cx="13335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BA9AE"/>
          </a:solidFill>
          <a:ln xmlns:a="http://schemas.openxmlformats.org/drawingml/2006/main" w="0">
            <a:noFill/>
          </a:ln>
        </p:spPr>
      </p:sp>
      <p:sp>
        <p:nvSp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7993B365-3724-4151-B720-0D9B17B81D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7501" y="6600825"/>
            <a:ext cx="13335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BA9AE"/>
          </a:solidFill>
          <a:ln xmlns:a="http://schemas.openxmlformats.org/drawingml/2006/main" w="0">
            <a:noFill/>
          </a:ln>
        </p:spPr>
      </p:sp>
      <p:sp>
        <p:nvSpPr>
          <p:cNvPr id="51" name="">
            <a:extLst xmlns:a="http://schemas.openxmlformats.org/drawingml/2006/main">
              <a:ext uri="{FF2B5EF4-FFF2-40B4-BE49-F238E27FC236}">
                <a16:creationId xmlns:a16="http://schemas.microsoft.com/office/drawing/2014/main" id="{5DE2FF86-9B0D-4F14-9EAF-9E69E7846F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7501" y="6724650"/>
            <a:ext cx="13335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BA9AE"/>
          </a:solidFill>
          <a:ln xmlns:a="http://schemas.openxmlformats.org/drawingml/2006/main" w="0">
            <a:noFill/>
          </a:ln>
        </p:spPr>
      </p:sp>
      <p:sp>
        <p:nvSpPr>
          <p:cNvPr id="52" name="">
            <a:extLst xmlns:a="http://schemas.openxmlformats.org/drawingml/2006/main">
              <a:ext uri="{FF2B5EF4-FFF2-40B4-BE49-F238E27FC236}">
                <a16:creationId xmlns:a16="http://schemas.microsoft.com/office/drawing/2014/main" id="{32634DAA-7E98-4FD9-8086-2DC6725DA6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7501" y="6848475"/>
            <a:ext cx="13335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BA9AE"/>
          </a:solidFill>
          <a:ln xmlns:a="http://schemas.openxmlformats.org/drawingml/2006/main" w="0">
            <a:noFill/>
          </a:ln>
        </p:spPr>
      </p:sp>
      <p:sp>
        <p:nvSpPr>
          <p:cNvPr id="53" name="">
            <a:extLst xmlns:a="http://schemas.openxmlformats.org/drawingml/2006/main">
              <a:ext uri="{FF2B5EF4-FFF2-40B4-BE49-F238E27FC236}">
                <a16:creationId xmlns:a16="http://schemas.microsoft.com/office/drawing/2014/main" id="{B326FE05-A429-4775-8C9D-CBB42C5032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7501" y="6972300"/>
            <a:ext cx="13335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BA9AE"/>
          </a:solidFill>
          <a:ln xmlns:a="http://schemas.openxmlformats.org/drawingml/2006/main" w="0">
            <a:noFill/>
          </a:ln>
        </p:spPr>
      </p:sp>
      <p:sp>
        <p:nvSp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C58B7BC8-614D-4652-84B6-2589148BB6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7501" y="7096125"/>
            <a:ext cx="13335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BA9AE"/>
          </a:solidFill>
          <a:ln xmlns:a="http://schemas.openxmlformats.org/drawingml/2006/main" w="0">
            <a:noFill/>
          </a:ln>
        </p:spPr>
      </p:sp>
      <p:sp>
        <p:nvSpPr>
          <p:cNvPr id="55" name="">
            <a:extLst xmlns:a="http://schemas.openxmlformats.org/drawingml/2006/main">
              <a:ext uri="{FF2B5EF4-FFF2-40B4-BE49-F238E27FC236}">
                <a16:creationId xmlns:a16="http://schemas.microsoft.com/office/drawing/2014/main" id="{065D0FA6-20D4-4D4C-9053-E8AC3320FE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7501" y="7219950"/>
            <a:ext cx="13335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BA9AE"/>
          </a:solidFill>
          <a:ln xmlns:a="http://schemas.openxmlformats.org/drawingml/2006/main" w="0">
            <a:noFill/>
          </a:ln>
        </p:spPr>
      </p:sp>
      <p:sp>
        <p:nvSpPr>
          <p:cNvPr id="56" name="">
            <a:extLst xmlns:a="http://schemas.openxmlformats.org/drawingml/2006/main">
              <a:ext uri="{FF2B5EF4-FFF2-40B4-BE49-F238E27FC236}">
                <a16:creationId xmlns:a16="http://schemas.microsoft.com/office/drawing/2014/main" id="{C5516999-DC9E-4AE2-BE9A-BC716E3669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7501" y="7343775"/>
            <a:ext cx="13335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BA9AE"/>
          </a:solidFill>
          <a:ln xmlns:a="http://schemas.openxmlformats.org/drawingml/2006/main" w="0">
            <a:noFill/>
          </a:ln>
        </p:spPr>
      </p:sp>
      <p:sp>
        <p:nvSpPr>
          <p:cNvPr id="57" name="Израиль">
            <a:extLst xmlns:a="http://schemas.openxmlformats.org/drawingml/2006/main">
              <a:ext uri="{FF2B5EF4-FFF2-40B4-BE49-F238E27FC236}">
                <a16:creationId xmlns:a16="http://schemas.microsoft.com/office/drawing/2014/main" id="{AD8AEEAA-1269-4B52-81CC-E60FC95A5D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038475"/>
            <a:ext cx="23622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203442"/>
                </a:solidFill>
              </a:defRPr>
            </a:defPPr>
            <a:lvl1pPr>
              <a:defRPr sz="1500" b="0">
                <a:solidFill>
                  <a:srgbClr val="203442"/>
                </a:solidFill>
              </a:defRPr>
            </a:lvl1pPr>
            <a:lvl2pPr>
              <a:defRPr sz="1500" b="0">
                <a:solidFill>
                  <a:srgbClr val="203442"/>
                </a:solidFill>
              </a:defRPr>
            </a:lvl2pPr>
            <a:lvl3pPr>
              <a:defRPr sz="1500" b="0">
                <a:solidFill>
                  <a:srgbClr val="203442"/>
                </a:solidFill>
              </a:defRPr>
            </a:lvl3pPr>
            <a:lvl4pPr>
              <a:defRPr sz="1500" b="0">
                <a:solidFill>
                  <a:srgbClr val="203442"/>
                </a:solidFill>
              </a:defRPr>
            </a:lvl4pPr>
            <a:lvl5pPr>
              <a:defRPr sz="1500" b="0">
                <a:solidFill>
                  <a:srgbClr val="203442"/>
                </a:solidFill>
              </a:defRPr>
            </a:lvl5pPr>
            <a:lvl6pPr>
              <a:defRPr sz="1500" b="0">
                <a:solidFill>
                  <a:srgbClr val="203442"/>
                </a:solidFill>
              </a:defRPr>
            </a:lvl6pPr>
            <a:lvl7pPr>
              <a:defRPr sz="1500" b="0">
                <a:solidFill>
                  <a:srgbClr val="203442"/>
                </a:solidFill>
              </a:defRPr>
            </a:lvl7pPr>
            <a:lvl8pPr>
              <a:defRPr sz="1500" b="0">
                <a:solidFill>
                  <a:srgbClr val="203442"/>
                </a:solidFill>
              </a:defRPr>
            </a:lvl8pPr>
            <a:lvl9pPr>
              <a:defRPr sz="1500" b="0">
                <a:solidFill>
                  <a:srgbClr val="203442"/>
                </a:solidFill>
              </a:defRPr>
            </a:lvl9pPr>
          </a:lstStyle>
          <a:p xmlns:a="http://schemas.openxmlformats.org/drawingml/2006/main">
            <a:pPr>
              <a:defRPr sz="1500" b="0">
                <a:solidFill>
                  <a:srgbClr val="203442"/>
                </a:solidFill>
              </a:defRPr>
            </a:pPr>
            <a:r>
              <a:rPr sz="1500" b="0">
                <a:solidFill>
                  <a:srgbClr val="203442"/>
                </a:solidFill>
              </a:rPr>
              <a:t>Израиль</a:t>
            </a:r>
          </a:p>
        </p:txBody>
      </p:sp>
      <p:sp>
        <p:nvSpPr>
          <p:cNvPr id="58" name="">
            <a:extLst xmlns:a="http://schemas.openxmlformats.org/drawingml/2006/main">
              <a:ext uri="{FF2B5EF4-FFF2-40B4-BE49-F238E27FC236}">
                <a16:creationId xmlns:a16="http://schemas.microsoft.com/office/drawing/2014/main" id="{8F34DFDC-4018-44B6-ADD2-F65190CDDF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500" y="3086100"/>
            <a:ext cx="1884894" cy="133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26B91"/>
          </a:solidFill>
          <a:ln xmlns:a="http://schemas.openxmlformats.org/drawingml/2006/main" w="0">
            <a:noFill/>
          </a:ln>
        </p:spPr>
      </p:sp>
      <p:sp>
        <p:nvSpPr>
          <p:cNvPr id="59" name="">
            <a:extLst xmlns:a="http://schemas.openxmlformats.org/drawingml/2006/main">
              <a:ext uri="{FF2B5EF4-FFF2-40B4-BE49-F238E27FC236}">
                <a16:creationId xmlns:a16="http://schemas.microsoft.com/office/drawing/2014/main" id="{DB05C823-AC66-4EC9-A694-FA7BE01515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500" y="3238500"/>
            <a:ext cx="753958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579"/>
          </a:solidFill>
          <a:ln xmlns:a="http://schemas.openxmlformats.org/drawingml/2006/main" w="0">
            <a:noFill/>
          </a:ln>
        </p:spPr>
      </p:sp>
      <p:sp>
        <p:nvSpPr>
          <p:cNvPr id="60" name="26,4%">
            <a:extLst xmlns:a="http://schemas.openxmlformats.org/drawingml/2006/main">
              <a:ext uri="{FF2B5EF4-FFF2-40B4-BE49-F238E27FC236}">
                <a16:creationId xmlns:a16="http://schemas.microsoft.com/office/drawing/2014/main" id="{F609ABB3-45CF-4A0E-B350-B7F8A4C07B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0" y="3038475"/>
            <a:ext cx="7810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500" b="1">
                <a:solidFill>
                  <a:srgbClr val="426B91"/>
                </a:solidFill>
              </a:defRPr>
            </a:defPPr>
            <a:lvl1pPr>
              <a:defRPr sz="1500" b="1">
                <a:solidFill>
                  <a:srgbClr val="426B91"/>
                </a:solidFill>
              </a:defRPr>
            </a:lvl1pPr>
            <a:lvl2pPr>
              <a:defRPr sz="1500" b="1">
                <a:solidFill>
                  <a:srgbClr val="426B91"/>
                </a:solidFill>
              </a:defRPr>
            </a:lvl2pPr>
            <a:lvl3pPr>
              <a:defRPr sz="1500" b="1">
                <a:solidFill>
                  <a:srgbClr val="426B91"/>
                </a:solidFill>
              </a:defRPr>
            </a:lvl3pPr>
            <a:lvl4pPr>
              <a:defRPr sz="1500" b="1">
                <a:solidFill>
                  <a:srgbClr val="426B91"/>
                </a:solidFill>
              </a:defRPr>
            </a:lvl4pPr>
            <a:lvl5pPr>
              <a:defRPr sz="1500" b="1">
                <a:solidFill>
                  <a:srgbClr val="426B91"/>
                </a:solidFill>
              </a:defRPr>
            </a:lvl5pPr>
            <a:lvl6pPr>
              <a:defRPr sz="1500" b="1">
                <a:solidFill>
                  <a:srgbClr val="426B91"/>
                </a:solidFill>
              </a:defRPr>
            </a:lvl6pPr>
            <a:lvl7pPr>
              <a:defRPr sz="1500" b="1">
                <a:solidFill>
                  <a:srgbClr val="426B91"/>
                </a:solidFill>
              </a:defRPr>
            </a:lvl7pPr>
            <a:lvl8pPr>
              <a:defRPr sz="1500" b="1">
                <a:solidFill>
                  <a:srgbClr val="426B91"/>
                </a:solidFill>
              </a:defRPr>
            </a:lvl8pPr>
            <a:lvl9pPr>
              <a:defRPr sz="1500" b="1">
                <a:solidFill>
                  <a:srgbClr val="426B91"/>
                </a:solidFill>
              </a:defRPr>
            </a:lvl9pPr>
          </a:lstStyle>
          <a:p xmlns:a="http://schemas.openxmlformats.org/drawingml/2006/main">
            <a:pPr>
              <a:defRPr sz="1500" b="1">
                <a:solidFill>
                  <a:srgbClr val="426B91"/>
                </a:solidFill>
              </a:defRPr>
            </a:pPr>
            <a:r>
              <a:rPr sz="1500" b="1">
                <a:solidFill>
                  <a:srgbClr val="426B91"/>
                </a:solidFill>
              </a:rPr>
              <a:t>26,4%</a:t>
            </a:r>
          </a:p>
        </p:txBody>
      </p:sp>
      <p:sp>
        <p:nvSpPr>
          <p:cNvPr id="61" name="379">
            <a:extLst xmlns:a="http://schemas.openxmlformats.org/drawingml/2006/main">
              <a:ext uri="{FF2B5EF4-FFF2-40B4-BE49-F238E27FC236}">
                <a16:creationId xmlns:a16="http://schemas.microsoft.com/office/drawing/2014/main" id="{69F746C3-FE51-49ED-A80A-8EDAFC8A14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38925" y="3048000"/>
            <a:ext cx="857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647580"/>
                </a:solidFill>
              </a:defRPr>
            </a:defPPr>
            <a:lvl1pPr>
              <a:defRPr sz="1350" b="0">
                <a:solidFill>
                  <a:srgbClr val="647580"/>
                </a:solidFill>
              </a:defRPr>
            </a:lvl1pPr>
            <a:lvl2pPr>
              <a:defRPr sz="1350" b="0">
                <a:solidFill>
                  <a:srgbClr val="647580"/>
                </a:solidFill>
              </a:defRPr>
            </a:lvl2pPr>
            <a:lvl3pPr>
              <a:defRPr sz="1350" b="0">
                <a:solidFill>
                  <a:srgbClr val="647580"/>
                </a:solidFill>
              </a:defRPr>
            </a:lvl3pPr>
            <a:lvl4pPr>
              <a:defRPr sz="1350" b="0">
                <a:solidFill>
                  <a:srgbClr val="647580"/>
                </a:solidFill>
              </a:defRPr>
            </a:lvl4pPr>
            <a:lvl5pPr>
              <a:defRPr sz="1350" b="0">
                <a:solidFill>
                  <a:srgbClr val="647580"/>
                </a:solidFill>
              </a:defRPr>
            </a:lvl5pPr>
            <a:lvl6pPr>
              <a:defRPr sz="1350" b="0">
                <a:solidFill>
                  <a:srgbClr val="647580"/>
                </a:solidFill>
              </a:defRPr>
            </a:lvl6pPr>
            <a:lvl7pPr>
              <a:defRPr sz="1350" b="0">
                <a:solidFill>
                  <a:srgbClr val="647580"/>
                </a:solidFill>
              </a:defRPr>
            </a:lvl7pPr>
            <a:lvl8pPr>
              <a:defRPr sz="1350" b="0">
                <a:solidFill>
                  <a:srgbClr val="647580"/>
                </a:solidFill>
              </a:defRPr>
            </a:lvl8pPr>
            <a:lvl9pPr>
              <a:defRPr sz="1350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47580"/>
                </a:solidFill>
              </a:defRPr>
            </a:pPr>
            <a:r>
              <a:rPr sz="1350" b="0">
                <a:solidFill>
                  <a:srgbClr val="647580"/>
                </a:solidFill>
              </a:rPr>
              <a:t>379</a:t>
            </a:r>
          </a:p>
        </p:txBody>
      </p:sp>
      <p:sp>
        <p:nvSpPr>
          <p:cNvPr id="62" name="Южная Корея">
            <a:extLst xmlns:a="http://schemas.openxmlformats.org/drawingml/2006/main">
              <a:ext uri="{FF2B5EF4-FFF2-40B4-BE49-F238E27FC236}">
                <a16:creationId xmlns:a16="http://schemas.microsoft.com/office/drawing/2014/main" id="{A1F3ECE2-340B-42B3-BBB3-28FA8CA295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390900"/>
            <a:ext cx="23622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203442"/>
                </a:solidFill>
              </a:defRPr>
            </a:defPPr>
            <a:lvl1pPr>
              <a:defRPr sz="1500" b="0">
                <a:solidFill>
                  <a:srgbClr val="203442"/>
                </a:solidFill>
              </a:defRPr>
            </a:lvl1pPr>
            <a:lvl2pPr>
              <a:defRPr sz="1500" b="0">
                <a:solidFill>
                  <a:srgbClr val="203442"/>
                </a:solidFill>
              </a:defRPr>
            </a:lvl2pPr>
            <a:lvl3pPr>
              <a:defRPr sz="1500" b="0">
                <a:solidFill>
                  <a:srgbClr val="203442"/>
                </a:solidFill>
              </a:defRPr>
            </a:lvl3pPr>
            <a:lvl4pPr>
              <a:defRPr sz="1500" b="0">
                <a:solidFill>
                  <a:srgbClr val="203442"/>
                </a:solidFill>
              </a:defRPr>
            </a:lvl4pPr>
            <a:lvl5pPr>
              <a:defRPr sz="1500" b="0">
                <a:solidFill>
                  <a:srgbClr val="203442"/>
                </a:solidFill>
              </a:defRPr>
            </a:lvl5pPr>
            <a:lvl6pPr>
              <a:defRPr sz="1500" b="0">
                <a:solidFill>
                  <a:srgbClr val="203442"/>
                </a:solidFill>
              </a:defRPr>
            </a:lvl6pPr>
            <a:lvl7pPr>
              <a:defRPr sz="1500" b="0">
                <a:solidFill>
                  <a:srgbClr val="203442"/>
                </a:solidFill>
              </a:defRPr>
            </a:lvl7pPr>
            <a:lvl8pPr>
              <a:defRPr sz="1500" b="0">
                <a:solidFill>
                  <a:srgbClr val="203442"/>
                </a:solidFill>
              </a:defRPr>
            </a:lvl8pPr>
            <a:lvl9pPr>
              <a:defRPr sz="1500" b="0">
                <a:solidFill>
                  <a:srgbClr val="203442"/>
                </a:solidFill>
              </a:defRPr>
            </a:lvl9pPr>
          </a:lstStyle>
          <a:p xmlns:a="http://schemas.openxmlformats.org/drawingml/2006/main">
            <a:pPr>
              <a:defRPr sz="1500" b="0">
                <a:solidFill>
                  <a:srgbClr val="203442"/>
                </a:solidFill>
              </a:defRPr>
            </a:pPr>
            <a:r>
              <a:rPr sz="1500" b="0">
                <a:solidFill>
                  <a:srgbClr val="203442"/>
                </a:solidFill>
              </a:rPr>
              <a:t>Южная Корея</a:t>
            </a:r>
          </a:p>
        </p:txBody>
      </p:sp>
      <p:sp>
        <p:nvSpPr>
          <p:cNvPr id="63" name="">
            <a:extLst xmlns:a="http://schemas.openxmlformats.org/drawingml/2006/main">
              <a:ext uri="{FF2B5EF4-FFF2-40B4-BE49-F238E27FC236}">
                <a16:creationId xmlns:a16="http://schemas.microsoft.com/office/drawing/2014/main" id="{4078EC72-98CD-4643-8113-56FD1F1C1B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500" y="3438525"/>
            <a:ext cx="1720671" cy="133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26B91"/>
          </a:solidFill>
          <a:ln xmlns:a="http://schemas.openxmlformats.org/drawingml/2006/main" w="0">
            <a:noFill/>
          </a:ln>
        </p:spPr>
      </p:sp>
      <p:sp>
        <p:nvSpPr>
          <p:cNvPr id="64" name="">
            <a:extLst xmlns:a="http://schemas.openxmlformats.org/drawingml/2006/main">
              <a:ext uri="{FF2B5EF4-FFF2-40B4-BE49-F238E27FC236}">
                <a16:creationId xmlns:a16="http://schemas.microsoft.com/office/drawing/2014/main" id="{F6781E68-3829-4546-9C20-C815E62D53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500" y="3590925"/>
            <a:ext cx="593335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579"/>
          </a:solidFill>
          <a:ln xmlns:a="http://schemas.openxmlformats.org/drawingml/2006/main" w="0">
            <a:noFill/>
          </a:ln>
        </p:spPr>
      </p:sp>
      <p:sp>
        <p:nvSpPr>
          <p:cNvPr id="65" name="24,1%">
            <a:extLst xmlns:a="http://schemas.openxmlformats.org/drawingml/2006/main">
              <a:ext uri="{FF2B5EF4-FFF2-40B4-BE49-F238E27FC236}">
                <a16:creationId xmlns:a16="http://schemas.microsoft.com/office/drawing/2014/main" id="{7A100AFC-17E0-4E16-89A2-997F851D8B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0" y="3390900"/>
            <a:ext cx="7810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500" b="1">
                <a:solidFill>
                  <a:srgbClr val="426B91"/>
                </a:solidFill>
              </a:defRPr>
            </a:defPPr>
            <a:lvl1pPr>
              <a:defRPr sz="1500" b="1">
                <a:solidFill>
                  <a:srgbClr val="426B91"/>
                </a:solidFill>
              </a:defRPr>
            </a:lvl1pPr>
            <a:lvl2pPr>
              <a:defRPr sz="1500" b="1">
                <a:solidFill>
                  <a:srgbClr val="426B91"/>
                </a:solidFill>
              </a:defRPr>
            </a:lvl2pPr>
            <a:lvl3pPr>
              <a:defRPr sz="1500" b="1">
                <a:solidFill>
                  <a:srgbClr val="426B91"/>
                </a:solidFill>
              </a:defRPr>
            </a:lvl3pPr>
            <a:lvl4pPr>
              <a:defRPr sz="1500" b="1">
                <a:solidFill>
                  <a:srgbClr val="426B91"/>
                </a:solidFill>
              </a:defRPr>
            </a:lvl4pPr>
            <a:lvl5pPr>
              <a:defRPr sz="1500" b="1">
                <a:solidFill>
                  <a:srgbClr val="426B91"/>
                </a:solidFill>
              </a:defRPr>
            </a:lvl5pPr>
            <a:lvl6pPr>
              <a:defRPr sz="1500" b="1">
                <a:solidFill>
                  <a:srgbClr val="426B91"/>
                </a:solidFill>
              </a:defRPr>
            </a:lvl6pPr>
            <a:lvl7pPr>
              <a:defRPr sz="1500" b="1">
                <a:solidFill>
                  <a:srgbClr val="426B91"/>
                </a:solidFill>
              </a:defRPr>
            </a:lvl7pPr>
            <a:lvl8pPr>
              <a:defRPr sz="1500" b="1">
                <a:solidFill>
                  <a:srgbClr val="426B91"/>
                </a:solidFill>
              </a:defRPr>
            </a:lvl8pPr>
            <a:lvl9pPr>
              <a:defRPr sz="1500" b="1">
                <a:solidFill>
                  <a:srgbClr val="426B91"/>
                </a:solidFill>
              </a:defRPr>
            </a:lvl9pPr>
          </a:lstStyle>
          <a:p xmlns:a="http://schemas.openxmlformats.org/drawingml/2006/main">
            <a:pPr>
              <a:defRPr sz="1500" b="1">
                <a:solidFill>
                  <a:srgbClr val="426B91"/>
                </a:solidFill>
              </a:defRPr>
            </a:pPr>
            <a:r>
              <a:rPr sz="1500" b="1">
                <a:solidFill>
                  <a:srgbClr val="426B91"/>
                </a:solidFill>
              </a:rPr>
              <a:t>24,1%</a:t>
            </a:r>
          </a:p>
        </p:txBody>
      </p:sp>
      <p:sp>
        <p:nvSpPr>
          <p:cNvPr id="66" name="602">
            <a:extLst xmlns:a="http://schemas.openxmlformats.org/drawingml/2006/main">
              <a:ext uri="{FF2B5EF4-FFF2-40B4-BE49-F238E27FC236}">
                <a16:creationId xmlns:a16="http://schemas.microsoft.com/office/drawing/2014/main" id="{434AD45B-07AF-4412-AF6D-F2483C9F31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38925" y="3400425"/>
            <a:ext cx="857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647580"/>
                </a:solidFill>
              </a:defRPr>
            </a:defPPr>
            <a:lvl1pPr>
              <a:defRPr sz="1350" b="0">
                <a:solidFill>
                  <a:srgbClr val="647580"/>
                </a:solidFill>
              </a:defRPr>
            </a:lvl1pPr>
            <a:lvl2pPr>
              <a:defRPr sz="1350" b="0">
                <a:solidFill>
                  <a:srgbClr val="647580"/>
                </a:solidFill>
              </a:defRPr>
            </a:lvl2pPr>
            <a:lvl3pPr>
              <a:defRPr sz="1350" b="0">
                <a:solidFill>
                  <a:srgbClr val="647580"/>
                </a:solidFill>
              </a:defRPr>
            </a:lvl3pPr>
            <a:lvl4pPr>
              <a:defRPr sz="1350" b="0">
                <a:solidFill>
                  <a:srgbClr val="647580"/>
                </a:solidFill>
              </a:defRPr>
            </a:lvl4pPr>
            <a:lvl5pPr>
              <a:defRPr sz="1350" b="0">
                <a:solidFill>
                  <a:srgbClr val="647580"/>
                </a:solidFill>
              </a:defRPr>
            </a:lvl5pPr>
            <a:lvl6pPr>
              <a:defRPr sz="1350" b="0">
                <a:solidFill>
                  <a:srgbClr val="647580"/>
                </a:solidFill>
              </a:defRPr>
            </a:lvl6pPr>
            <a:lvl7pPr>
              <a:defRPr sz="1350" b="0">
                <a:solidFill>
                  <a:srgbClr val="647580"/>
                </a:solidFill>
              </a:defRPr>
            </a:lvl7pPr>
            <a:lvl8pPr>
              <a:defRPr sz="1350" b="0">
                <a:solidFill>
                  <a:srgbClr val="647580"/>
                </a:solidFill>
              </a:defRPr>
            </a:lvl8pPr>
            <a:lvl9pPr>
              <a:defRPr sz="1350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47580"/>
                </a:solidFill>
              </a:defRPr>
            </a:pPr>
            <a:r>
              <a:rPr sz="1350" b="0">
                <a:solidFill>
                  <a:srgbClr val="647580"/>
                </a:solidFill>
              </a:rPr>
              <a:t>602</a:t>
            </a:r>
          </a:p>
        </p:txBody>
      </p:sp>
      <p:sp>
        <p:nvSpPr>
          <p:cNvPr id="67" name="Швейцария">
            <a:extLst xmlns:a="http://schemas.openxmlformats.org/drawingml/2006/main">
              <a:ext uri="{FF2B5EF4-FFF2-40B4-BE49-F238E27FC236}">
                <a16:creationId xmlns:a16="http://schemas.microsoft.com/office/drawing/2014/main" id="{7A86439C-894E-4615-B971-660E1035DC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743325"/>
            <a:ext cx="23622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203442"/>
                </a:solidFill>
              </a:defRPr>
            </a:defPPr>
            <a:lvl1pPr>
              <a:defRPr sz="1500" b="0">
                <a:solidFill>
                  <a:srgbClr val="203442"/>
                </a:solidFill>
              </a:defRPr>
            </a:lvl1pPr>
            <a:lvl2pPr>
              <a:defRPr sz="1500" b="0">
                <a:solidFill>
                  <a:srgbClr val="203442"/>
                </a:solidFill>
              </a:defRPr>
            </a:lvl2pPr>
            <a:lvl3pPr>
              <a:defRPr sz="1500" b="0">
                <a:solidFill>
                  <a:srgbClr val="203442"/>
                </a:solidFill>
              </a:defRPr>
            </a:lvl3pPr>
            <a:lvl4pPr>
              <a:defRPr sz="1500" b="0">
                <a:solidFill>
                  <a:srgbClr val="203442"/>
                </a:solidFill>
              </a:defRPr>
            </a:lvl4pPr>
            <a:lvl5pPr>
              <a:defRPr sz="1500" b="0">
                <a:solidFill>
                  <a:srgbClr val="203442"/>
                </a:solidFill>
              </a:defRPr>
            </a:lvl5pPr>
            <a:lvl6pPr>
              <a:defRPr sz="1500" b="0">
                <a:solidFill>
                  <a:srgbClr val="203442"/>
                </a:solidFill>
              </a:defRPr>
            </a:lvl6pPr>
            <a:lvl7pPr>
              <a:defRPr sz="1500" b="0">
                <a:solidFill>
                  <a:srgbClr val="203442"/>
                </a:solidFill>
              </a:defRPr>
            </a:lvl7pPr>
            <a:lvl8pPr>
              <a:defRPr sz="1500" b="0">
                <a:solidFill>
                  <a:srgbClr val="203442"/>
                </a:solidFill>
              </a:defRPr>
            </a:lvl8pPr>
            <a:lvl9pPr>
              <a:defRPr sz="1500" b="0">
                <a:solidFill>
                  <a:srgbClr val="203442"/>
                </a:solidFill>
              </a:defRPr>
            </a:lvl9pPr>
          </a:lstStyle>
          <a:p xmlns:a="http://schemas.openxmlformats.org/drawingml/2006/main">
            <a:pPr>
              <a:defRPr sz="1500" b="0">
                <a:solidFill>
                  <a:srgbClr val="203442"/>
                </a:solidFill>
              </a:defRPr>
            </a:pPr>
            <a:r>
              <a:rPr sz="1500" b="0">
                <a:solidFill>
                  <a:srgbClr val="203442"/>
                </a:solidFill>
              </a:rPr>
              <a:t>Швейцария</a:t>
            </a:r>
          </a:p>
        </p:txBody>
      </p:sp>
      <p:sp>
        <p:nvSpPr>
          <p:cNvPr id="68" name="">
            <a:extLst xmlns:a="http://schemas.openxmlformats.org/drawingml/2006/main">
              <a:ext uri="{FF2B5EF4-FFF2-40B4-BE49-F238E27FC236}">
                <a16:creationId xmlns:a16="http://schemas.microsoft.com/office/drawing/2014/main" id="{084DCE9E-D5BF-464C-B52D-099A179552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500" y="3790950"/>
            <a:ext cx="1720556" cy="133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26B91"/>
          </a:solidFill>
          <a:ln xmlns:a="http://schemas.openxmlformats.org/drawingml/2006/main" w="0">
            <a:noFill/>
          </a:ln>
        </p:spPr>
      </p:sp>
      <p:sp>
        <p:nvSpPr>
          <p:cNvPr id="69" name="">
            <a:extLst xmlns:a="http://schemas.openxmlformats.org/drawingml/2006/main">
              <a:ext uri="{FF2B5EF4-FFF2-40B4-BE49-F238E27FC236}">
                <a16:creationId xmlns:a16="http://schemas.microsoft.com/office/drawing/2014/main" id="{D5FAF355-C590-4991-8A35-954BCC7AC8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500" y="3943350"/>
            <a:ext cx="578107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579"/>
          </a:solidFill>
          <a:ln xmlns:a="http://schemas.openxmlformats.org/drawingml/2006/main" w="0">
            <a:noFill/>
          </a:ln>
        </p:spPr>
      </p:sp>
      <p:sp>
        <p:nvSpPr>
          <p:cNvPr id="70" name="24,1%">
            <a:extLst xmlns:a="http://schemas.openxmlformats.org/drawingml/2006/main">
              <a:ext uri="{FF2B5EF4-FFF2-40B4-BE49-F238E27FC236}">
                <a16:creationId xmlns:a16="http://schemas.microsoft.com/office/drawing/2014/main" id="{26F3A574-4C91-4DE4-95CB-18726C9631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0" y="3743325"/>
            <a:ext cx="7810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500" b="1">
                <a:solidFill>
                  <a:srgbClr val="426B91"/>
                </a:solidFill>
              </a:defRPr>
            </a:defPPr>
            <a:lvl1pPr>
              <a:defRPr sz="1500" b="1">
                <a:solidFill>
                  <a:srgbClr val="426B91"/>
                </a:solidFill>
              </a:defRPr>
            </a:lvl1pPr>
            <a:lvl2pPr>
              <a:defRPr sz="1500" b="1">
                <a:solidFill>
                  <a:srgbClr val="426B91"/>
                </a:solidFill>
              </a:defRPr>
            </a:lvl2pPr>
            <a:lvl3pPr>
              <a:defRPr sz="1500" b="1">
                <a:solidFill>
                  <a:srgbClr val="426B91"/>
                </a:solidFill>
              </a:defRPr>
            </a:lvl3pPr>
            <a:lvl4pPr>
              <a:defRPr sz="1500" b="1">
                <a:solidFill>
                  <a:srgbClr val="426B91"/>
                </a:solidFill>
              </a:defRPr>
            </a:lvl4pPr>
            <a:lvl5pPr>
              <a:defRPr sz="1500" b="1">
                <a:solidFill>
                  <a:srgbClr val="426B91"/>
                </a:solidFill>
              </a:defRPr>
            </a:lvl5pPr>
            <a:lvl6pPr>
              <a:defRPr sz="1500" b="1">
                <a:solidFill>
                  <a:srgbClr val="426B91"/>
                </a:solidFill>
              </a:defRPr>
            </a:lvl6pPr>
            <a:lvl7pPr>
              <a:defRPr sz="1500" b="1">
                <a:solidFill>
                  <a:srgbClr val="426B91"/>
                </a:solidFill>
              </a:defRPr>
            </a:lvl7pPr>
            <a:lvl8pPr>
              <a:defRPr sz="1500" b="1">
                <a:solidFill>
                  <a:srgbClr val="426B91"/>
                </a:solidFill>
              </a:defRPr>
            </a:lvl8pPr>
            <a:lvl9pPr>
              <a:defRPr sz="1500" b="1">
                <a:solidFill>
                  <a:srgbClr val="426B91"/>
                </a:solidFill>
              </a:defRPr>
            </a:lvl9pPr>
          </a:lstStyle>
          <a:p xmlns:a="http://schemas.openxmlformats.org/drawingml/2006/main">
            <a:pPr>
              <a:defRPr sz="1500" b="1">
                <a:solidFill>
                  <a:srgbClr val="426B91"/>
                </a:solidFill>
              </a:defRPr>
            </a:pPr>
            <a:r>
              <a:rPr sz="1500" b="1">
                <a:solidFill>
                  <a:srgbClr val="426B91"/>
                </a:solidFill>
              </a:rPr>
              <a:t>24,1%</a:t>
            </a:r>
          </a:p>
        </p:txBody>
      </p:sp>
      <p:sp>
        <p:nvSpPr>
          <p:cNvPr id="71" name="519">
            <a:extLst xmlns:a="http://schemas.openxmlformats.org/drawingml/2006/main">
              <a:ext uri="{FF2B5EF4-FFF2-40B4-BE49-F238E27FC236}">
                <a16:creationId xmlns:a16="http://schemas.microsoft.com/office/drawing/2014/main" id="{0A2593F5-785E-4175-85AD-C68CA934A1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38925" y="3752850"/>
            <a:ext cx="857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647580"/>
                </a:solidFill>
              </a:defRPr>
            </a:defPPr>
            <a:lvl1pPr>
              <a:defRPr sz="1350" b="0">
                <a:solidFill>
                  <a:srgbClr val="647580"/>
                </a:solidFill>
              </a:defRPr>
            </a:lvl1pPr>
            <a:lvl2pPr>
              <a:defRPr sz="1350" b="0">
                <a:solidFill>
                  <a:srgbClr val="647580"/>
                </a:solidFill>
              </a:defRPr>
            </a:lvl2pPr>
            <a:lvl3pPr>
              <a:defRPr sz="1350" b="0">
                <a:solidFill>
                  <a:srgbClr val="647580"/>
                </a:solidFill>
              </a:defRPr>
            </a:lvl3pPr>
            <a:lvl4pPr>
              <a:defRPr sz="1350" b="0">
                <a:solidFill>
                  <a:srgbClr val="647580"/>
                </a:solidFill>
              </a:defRPr>
            </a:lvl4pPr>
            <a:lvl5pPr>
              <a:defRPr sz="1350" b="0">
                <a:solidFill>
                  <a:srgbClr val="647580"/>
                </a:solidFill>
              </a:defRPr>
            </a:lvl5pPr>
            <a:lvl6pPr>
              <a:defRPr sz="1350" b="0">
                <a:solidFill>
                  <a:srgbClr val="647580"/>
                </a:solidFill>
              </a:defRPr>
            </a:lvl6pPr>
            <a:lvl7pPr>
              <a:defRPr sz="1350" b="0">
                <a:solidFill>
                  <a:srgbClr val="647580"/>
                </a:solidFill>
              </a:defRPr>
            </a:lvl7pPr>
            <a:lvl8pPr>
              <a:defRPr sz="1350" b="0">
                <a:solidFill>
                  <a:srgbClr val="647580"/>
                </a:solidFill>
              </a:defRPr>
            </a:lvl8pPr>
            <a:lvl9pPr>
              <a:defRPr sz="1350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47580"/>
                </a:solidFill>
              </a:defRPr>
            </a:pPr>
            <a:r>
              <a:rPr sz="1350" b="0">
                <a:solidFill>
                  <a:srgbClr val="647580"/>
                </a:solidFill>
              </a:rPr>
              <a:t>519</a:t>
            </a:r>
          </a:p>
        </p:txBody>
      </p:sp>
      <p:sp>
        <p:nvSpPr>
          <p:cNvPr id="72" name="США">
            <a:extLst xmlns:a="http://schemas.openxmlformats.org/drawingml/2006/main">
              <a:ext uri="{FF2B5EF4-FFF2-40B4-BE49-F238E27FC236}">
                <a16:creationId xmlns:a16="http://schemas.microsoft.com/office/drawing/2014/main" id="{9D751D69-017B-4DF3-A8E0-16E5C24EE0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095750"/>
            <a:ext cx="23622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203442"/>
                </a:solidFill>
              </a:defRPr>
            </a:defPPr>
            <a:lvl1pPr>
              <a:defRPr sz="1500" b="0">
                <a:solidFill>
                  <a:srgbClr val="203442"/>
                </a:solidFill>
              </a:defRPr>
            </a:lvl1pPr>
            <a:lvl2pPr>
              <a:defRPr sz="1500" b="0">
                <a:solidFill>
                  <a:srgbClr val="203442"/>
                </a:solidFill>
              </a:defRPr>
            </a:lvl2pPr>
            <a:lvl3pPr>
              <a:defRPr sz="1500" b="0">
                <a:solidFill>
                  <a:srgbClr val="203442"/>
                </a:solidFill>
              </a:defRPr>
            </a:lvl3pPr>
            <a:lvl4pPr>
              <a:defRPr sz="1500" b="0">
                <a:solidFill>
                  <a:srgbClr val="203442"/>
                </a:solidFill>
              </a:defRPr>
            </a:lvl4pPr>
            <a:lvl5pPr>
              <a:defRPr sz="1500" b="0">
                <a:solidFill>
                  <a:srgbClr val="203442"/>
                </a:solidFill>
              </a:defRPr>
            </a:lvl5pPr>
            <a:lvl6pPr>
              <a:defRPr sz="1500" b="0">
                <a:solidFill>
                  <a:srgbClr val="203442"/>
                </a:solidFill>
              </a:defRPr>
            </a:lvl6pPr>
            <a:lvl7pPr>
              <a:defRPr sz="1500" b="0">
                <a:solidFill>
                  <a:srgbClr val="203442"/>
                </a:solidFill>
              </a:defRPr>
            </a:lvl7pPr>
            <a:lvl8pPr>
              <a:defRPr sz="1500" b="0">
                <a:solidFill>
                  <a:srgbClr val="203442"/>
                </a:solidFill>
              </a:defRPr>
            </a:lvl8pPr>
            <a:lvl9pPr>
              <a:defRPr sz="1500" b="0">
                <a:solidFill>
                  <a:srgbClr val="203442"/>
                </a:solidFill>
              </a:defRPr>
            </a:lvl9pPr>
          </a:lstStyle>
          <a:p xmlns:a="http://schemas.openxmlformats.org/drawingml/2006/main">
            <a:pPr>
              <a:defRPr sz="1500" b="0">
                <a:solidFill>
                  <a:srgbClr val="203442"/>
                </a:solidFill>
              </a:defRPr>
            </a:pPr>
            <a:r>
              <a:rPr sz="1500" b="0">
                <a:solidFill>
                  <a:srgbClr val="203442"/>
                </a:solidFill>
              </a:rPr>
              <a:t>США</a:t>
            </a:r>
          </a:p>
        </p:txBody>
      </p:sp>
      <p:sp>
        <p:nvSpPr>
          <p:cNvPr id="73" name="">
            <a:extLst xmlns:a="http://schemas.openxmlformats.org/drawingml/2006/main">
              <a:ext uri="{FF2B5EF4-FFF2-40B4-BE49-F238E27FC236}">
                <a16:creationId xmlns:a16="http://schemas.microsoft.com/office/drawing/2014/main" id="{1A1EBE34-F9DC-4F54-8BE0-8A57AB8FAE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500" y="4143375"/>
            <a:ext cx="1645091" cy="133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26B91"/>
          </a:solidFill>
          <a:ln xmlns:a="http://schemas.openxmlformats.org/drawingml/2006/main" w="0">
            <a:noFill/>
          </a:ln>
        </p:spPr>
      </p:sp>
      <p:sp>
        <p:nvSpPr>
          <p:cNvPr id="74" name="">
            <a:extLst xmlns:a="http://schemas.openxmlformats.org/drawingml/2006/main">
              <a:ext uri="{FF2B5EF4-FFF2-40B4-BE49-F238E27FC236}">
                <a16:creationId xmlns:a16="http://schemas.microsoft.com/office/drawing/2014/main" id="{8DFABCBB-74A4-4A8D-8C39-5E652EB5F3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500" y="4295775"/>
            <a:ext cx="562314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579"/>
          </a:solidFill>
          <a:ln xmlns:a="http://schemas.openxmlformats.org/drawingml/2006/main" w="0">
            <a:noFill/>
          </a:ln>
        </p:spPr>
      </p:sp>
      <p:sp>
        <p:nvSpPr>
          <p:cNvPr id="75" name="23,0%">
            <a:extLst xmlns:a="http://schemas.openxmlformats.org/drawingml/2006/main">
              <a:ext uri="{FF2B5EF4-FFF2-40B4-BE49-F238E27FC236}">
                <a16:creationId xmlns:a16="http://schemas.microsoft.com/office/drawing/2014/main" id="{41E0CF73-1BB3-43C9-87B7-93101A8057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0" y="4095750"/>
            <a:ext cx="7810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500" b="1">
                <a:solidFill>
                  <a:srgbClr val="426B91"/>
                </a:solidFill>
              </a:defRPr>
            </a:defPPr>
            <a:lvl1pPr>
              <a:defRPr sz="1500" b="1">
                <a:solidFill>
                  <a:srgbClr val="426B91"/>
                </a:solidFill>
              </a:defRPr>
            </a:lvl1pPr>
            <a:lvl2pPr>
              <a:defRPr sz="1500" b="1">
                <a:solidFill>
                  <a:srgbClr val="426B91"/>
                </a:solidFill>
              </a:defRPr>
            </a:lvl2pPr>
            <a:lvl3pPr>
              <a:defRPr sz="1500" b="1">
                <a:solidFill>
                  <a:srgbClr val="426B91"/>
                </a:solidFill>
              </a:defRPr>
            </a:lvl3pPr>
            <a:lvl4pPr>
              <a:defRPr sz="1500" b="1">
                <a:solidFill>
                  <a:srgbClr val="426B91"/>
                </a:solidFill>
              </a:defRPr>
            </a:lvl4pPr>
            <a:lvl5pPr>
              <a:defRPr sz="1500" b="1">
                <a:solidFill>
                  <a:srgbClr val="426B91"/>
                </a:solidFill>
              </a:defRPr>
            </a:lvl5pPr>
            <a:lvl6pPr>
              <a:defRPr sz="1500" b="1">
                <a:solidFill>
                  <a:srgbClr val="426B91"/>
                </a:solidFill>
              </a:defRPr>
            </a:lvl6pPr>
            <a:lvl7pPr>
              <a:defRPr sz="1500" b="1">
                <a:solidFill>
                  <a:srgbClr val="426B91"/>
                </a:solidFill>
              </a:defRPr>
            </a:lvl7pPr>
            <a:lvl8pPr>
              <a:defRPr sz="1500" b="1">
                <a:solidFill>
                  <a:srgbClr val="426B91"/>
                </a:solidFill>
              </a:defRPr>
            </a:lvl8pPr>
            <a:lvl9pPr>
              <a:defRPr sz="1500" b="1">
                <a:solidFill>
                  <a:srgbClr val="426B91"/>
                </a:solidFill>
              </a:defRPr>
            </a:lvl9pPr>
          </a:lstStyle>
          <a:p xmlns:a="http://schemas.openxmlformats.org/drawingml/2006/main">
            <a:pPr>
              <a:defRPr sz="1500" b="1">
                <a:solidFill>
                  <a:srgbClr val="426B91"/>
                </a:solidFill>
              </a:defRPr>
            </a:pPr>
            <a:r>
              <a:rPr sz="1500" b="1">
                <a:solidFill>
                  <a:srgbClr val="426B91"/>
                </a:solidFill>
              </a:rPr>
              <a:t>23,0%</a:t>
            </a:r>
          </a:p>
        </p:txBody>
      </p:sp>
      <p:sp>
        <p:nvSpPr>
          <p:cNvPr id="76" name="6 657">
            <a:extLst xmlns:a="http://schemas.openxmlformats.org/drawingml/2006/main">
              <a:ext uri="{FF2B5EF4-FFF2-40B4-BE49-F238E27FC236}">
                <a16:creationId xmlns:a16="http://schemas.microsoft.com/office/drawing/2014/main" id="{E860E7C9-C13B-4589-A46C-E258B61BED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38925" y="4105275"/>
            <a:ext cx="857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647580"/>
                </a:solidFill>
              </a:defRPr>
            </a:defPPr>
            <a:lvl1pPr>
              <a:defRPr sz="1350" b="0">
                <a:solidFill>
                  <a:srgbClr val="647580"/>
                </a:solidFill>
              </a:defRPr>
            </a:lvl1pPr>
            <a:lvl2pPr>
              <a:defRPr sz="1350" b="0">
                <a:solidFill>
                  <a:srgbClr val="647580"/>
                </a:solidFill>
              </a:defRPr>
            </a:lvl2pPr>
            <a:lvl3pPr>
              <a:defRPr sz="1350" b="0">
                <a:solidFill>
                  <a:srgbClr val="647580"/>
                </a:solidFill>
              </a:defRPr>
            </a:lvl3pPr>
            <a:lvl4pPr>
              <a:defRPr sz="1350" b="0">
                <a:solidFill>
                  <a:srgbClr val="647580"/>
                </a:solidFill>
              </a:defRPr>
            </a:lvl4pPr>
            <a:lvl5pPr>
              <a:defRPr sz="1350" b="0">
                <a:solidFill>
                  <a:srgbClr val="647580"/>
                </a:solidFill>
              </a:defRPr>
            </a:lvl5pPr>
            <a:lvl6pPr>
              <a:defRPr sz="1350" b="0">
                <a:solidFill>
                  <a:srgbClr val="647580"/>
                </a:solidFill>
              </a:defRPr>
            </a:lvl6pPr>
            <a:lvl7pPr>
              <a:defRPr sz="1350" b="0">
                <a:solidFill>
                  <a:srgbClr val="647580"/>
                </a:solidFill>
              </a:defRPr>
            </a:lvl7pPr>
            <a:lvl8pPr>
              <a:defRPr sz="1350" b="0">
                <a:solidFill>
                  <a:srgbClr val="647580"/>
                </a:solidFill>
              </a:defRPr>
            </a:lvl8pPr>
            <a:lvl9pPr>
              <a:defRPr sz="1350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47580"/>
                </a:solidFill>
              </a:defRPr>
            </a:pPr>
            <a:r>
              <a:rPr sz="1350" b="0">
                <a:solidFill>
                  <a:srgbClr val="647580"/>
                </a:solidFill>
              </a:rPr>
              <a:t>6 657</a:t>
            </a:r>
          </a:p>
        </p:txBody>
      </p:sp>
      <p:sp>
        <p:nvSpPr>
          <p:cNvPr id="77" name="Канада">
            <a:extLst xmlns:a="http://schemas.openxmlformats.org/drawingml/2006/main">
              <a:ext uri="{FF2B5EF4-FFF2-40B4-BE49-F238E27FC236}">
                <a16:creationId xmlns:a16="http://schemas.microsoft.com/office/drawing/2014/main" id="{32417C07-3B62-4181-9A26-9DC5C8BC55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448175"/>
            <a:ext cx="23622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203442"/>
                </a:solidFill>
              </a:defRPr>
            </a:defPPr>
            <a:lvl1pPr>
              <a:defRPr sz="1500" b="0">
                <a:solidFill>
                  <a:srgbClr val="203442"/>
                </a:solidFill>
              </a:defRPr>
            </a:lvl1pPr>
            <a:lvl2pPr>
              <a:defRPr sz="1500" b="0">
                <a:solidFill>
                  <a:srgbClr val="203442"/>
                </a:solidFill>
              </a:defRPr>
            </a:lvl2pPr>
            <a:lvl3pPr>
              <a:defRPr sz="1500" b="0">
                <a:solidFill>
                  <a:srgbClr val="203442"/>
                </a:solidFill>
              </a:defRPr>
            </a:lvl3pPr>
            <a:lvl4pPr>
              <a:defRPr sz="1500" b="0">
                <a:solidFill>
                  <a:srgbClr val="203442"/>
                </a:solidFill>
              </a:defRPr>
            </a:lvl4pPr>
            <a:lvl5pPr>
              <a:defRPr sz="1500" b="0">
                <a:solidFill>
                  <a:srgbClr val="203442"/>
                </a:solidFill>
              </a:defRPr>
            </a:lvl5pPr>
            <a:lvl6pPr>
              <a:defRPr sz="1500" b="0">
                <a:solidFill>
                  <a:srgbClr val="203442"/>
                </a:solidFill>
              </a:defRPr>
            </a:lvl6pPr>
            <a:lvl7pPr>
              <a:defRPr sz="1500" b="0">
                <a:solidFill>
                  <a:srgbClr val="203442"/>
                </a:solidFill>
              </a:defRPr>
            </a:lvl7pPr>
            <a:lvl8pPr>
              <a:defRPr sz="1500" b="0">
                <a:solidFill>
                  <a:srgbClr val="203442"/>
                </a:solidFill>
              </a:defRPr>
            </a:lvl8pPr>
            <a:lvl9pPr>
              <a:defRPr sz="1500" b="0">
                <a:solidFill>
                  <a:srgbClr val="203442"/>
                </a:solidFill>
              </a:defRPr>
            </a:lvl9pPr>
          </a:lstStyle>
          <a:p xmlns:a="http://schemas.openxmlformats.org/drawingml/2006/main">
            <a:pPr>
              <a:defRPr sz="1500" b="0">
                <a:solidFill>
                  <a:srgbClr val="203442"/>
                </a:solidFill>
              </a:defRPr>
            </a:pPr>
            <a:r>
              <a:rPr sz="1500" b="0">
                <a:solidFill>
                  <a:srgbClr val="203442"/>
                </a:solidFill>
              </a:rPr>
              <a:t>Канада</a:t>
            </a:r>
          </a:p>
        </p:txBody>
      </p:sp>
      <p:sp>
        <p:nvSpPr>
          <p:cNvPr id="78" name="">
            <a:extLst xmlns:a="http://schemas.openxmlformats.org/drawingml/2006/main">
              <a:ext uri="{FF2B5EF4-FFF2-40B4-BE49-F238E27FC236}">
                <a16:creationId xmlns:a16="http://schemas.microsoft.com/office/drawing/2014/main" id="{BD5F5C1C-026A-4D21-873F-3DC4C593D3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500" y="4495800"/>
            <a:ext cx="1373798" cy="133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26B91"/>
          </a:solidFill>
          <a:ln xmlns:a="http://schemas.openxmlformats.org/drawingml/2006/main" w="0">
            <a:noFill/>
          </a:ln>
        </p:spPr>
      </p:sp>
      <p:sp>
        <p:nvSpPr>
          <p:cNvPr id="79" name="">
            <a:extLst xmlns:a="http://schemas.openxmlformats.org/drawingml/2006/main">
              <a:ext uri="{FF2B5EF4-FFF2-40B4-BE49-F238E27FC236}">
                <a16:creationId xmlns:a16="http://schemas.microsoft.com/office/drawing/2014/main" id="{8686D1C2-F16D-4AF0-8A8E-C6CDE95054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500" y="4648200"/>
            <a:ext cx="542474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579"/>
          </a:solidFill>
          <a:ln xmlns:a="http://schemas.openxmlformats.org/drawingml/2006/main" w="0">
            <a:noFill/>
          </a:ln>
        </p:spPr>
      </p:sp>
      <p:sp>
        <p:nvSpPr>
          <p:cNvPr id="80" name="19,2%">
            <a:extLst xmlns:a="http://schemas.openxmlformats.org/drawingml/2006/main">
              <a:ext uri="{FF2B5EF4-FFF2-40B4-BE49-F238E27FC236}">
                <a16:creationId xmlns:a16="http://schemas.microsoft.com/office/drawing/2014/main" id="{E17B76E2-841B-43FE-92F9-6F968C2E39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0" y="4448175"/>
            <a:ext cx="7810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500" b="1">
                <a:solidFill>
                  <a:srgbClr val="426B91"/>
                </a:solidFill>
              </a:defRPr>
            </a:defPPr>
            <a:lvl1pPr>
              <a:defRPr sz="1500" b="1">
                <a:solidFill>
                  <a:srgbClr val="426B91"/>
                </a:solidFill>
              </a:defRPr>
            </a:lvl1pPr>
            <a:lvl2pPr>
              <a:defRPr sz="1500" b="1">
                <a:solidFill>
                  <a:srgbClr val="426B91"/>
                </a:solidFill>
              </a:defRPr>
            </a:lvl2pPr>
            <a:lvl3pPr>
              <a:defRPr sz="1500" b="1">
                <a:solidFill>
                  <a:srgbClr val="426B91"/>
                </a:solidFill>
              </a:defRPr>
            </a:lvl3pPr>
            <a:lvl4pPr>
              <a:defRPr sz="1500" b="1">
                <a:solidFill>
                  <a:srgbClr val="426B91"/>
                </a:solidFill>
              </a:defRPr>
            </a:lvl4pPr>
            <a:lvl5pPr>
              <a:defRPr sz="1500" b="1">
                <a:solidFill>
                  <a:srgbClr val="426B91"/>
                </a:solidFill>
              </a:defRPr>
            </a:lvl5pPr>
            <a:lvl6pPr>
              <a:defRPr sz="1500" b="1">
                <a:solidFill>
                  <a:srgbClr val="426B91"/>
                </a:solidFill>
              </a:defRPr>
            </a:lvl6pPr>
            <a:lvl7pPr>
              <a:defRPr sz="1500" b="1">
                <a:solidFill>
                  <a:srgbClr val="426B91"/>
                </a:solidFill>
              </a:defRPr>
            </a:lvl7pPr>
            <a:lvl8pPr>
              <a:defRPr sz="1500" b="1">
                <a:solidFill>
                  <a:srgbClr val="426B91"/>
                </a:solidFill>
              </a:defRPr>
            </a:lvl8pPr>
            <a:lvl9pPr>
              <a:defRPr sz="1500" b="1">
                <a:solidFill>
                  <a:srgbClr val="426B91"/>
                </a:solidFill>
              </a:defRPr>
            </a:lvl9pPr>
          </a:lstStyle>
          <a:p xmlns:a="http://schemas.openxmlformats.org/drawingml/2006/main">
            <a:pPr>
              <a:defRPr sz="1500" b="1">
                <a:solidFill>
                  <a:srgbClr val="426B91"/>
                </a:solidFill>
              </a:defRPr>
            </a:pPr>
            <a:r>
              <a:rPr sz="1500" b="1">
                <a:solidFill>
                  <a:srgbClr val="426B91"/>
                </a:solidFill>
              </a:rPr>
              <a:t>19,2%</a:t>
            </a:r>
          </a:p>
        </p:txBody>
      </p:sp>
      <p:sp>
        <p:nvSpPr>
          <p:cNvPr id="81" name="1 014">
            <a:extLst xmlns:a="http://schemas.openxmlformats.org/drawingml/2006/main">
              <a:ext uri="{FF2B5EF4-FFF2-40B4-BE49-F238E27FC236}">
                <a16:creationId xmlns:a16="http://schemas.microsoft.com/office/drawing/2014/main" id="{0D990E6F-AD59-479A-A9BF-C1D98DDDAB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38925" y="4457700"/>
            <a:ext cx="857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647580"/>
                </a:solidFill>
              </a:defRPr>
            </a:defPPr>
            <a:lvl1pPr>
              <a:defRPr sz="1350" b="0">
                <a:solidFill>
                  <a:srgbClr val="647580"/>
                </a:solidFill>
              </a:defRPr>
            </a:lvl1pPr>
            <a:lvl2pPr>
              <a:defRPr sz="1350" b="0">
                <a:solidFill>
                  <a:srgbClr val="647580"/>
                </a:solidFill>
              </a:defRPr>
            </a:lvl2pPr>
            <a:lvl3pPr>
              <a:defRPr sz="1350" b="0">
                <a:solidFill>
                  <a:srgbClr val="647580"/>
                </a:solidFill>
              </a:defRPr>
            </a:lvl3pPr>
            <a:lvl4pPr>
              <a:defRPr sz="1350" b="0">
                <a:solidFill>
                  <a:srgbClr val="647580"/>
                </a:solidFill>
              </a:defRPr>
            </a:lvl4pPr>
            <a:lvl5pPr>
              <a:defRPr sz="1350" b="0">
                <a:solidFill>
                  <a:srgbClr val="647580"/>
                </a:solidFill>
              </a:defRPr>
            </a:lvl5pPr>
            <a:lvl6pPr>
              <a:defRPr sz="1350" b="0">
                <a:solidFill>
                  <a:srgbClr val="647580"/>
                </a:solidFill>
              </a:defRPr>
            </a:lvl6pPr>
            <a:lvl7pPr>
              <a:defRPr sz="1350" b="0">
                <a:solidFill>
                  <a:srgbClr val="647580"/>
                </a:solidFill>
              </a:defRPr>
            </a:lvl7pPr>
            <a:lvl8pPr>
              <a:defRPr sz="1350" b="0">
                <a:solidFill>
                  <a:srgbClr val="647580"/>
                </a:solidFill>
              </a:defRPr>
            </a:lvl8pPr>
            <a:lvl9pPr>
              <a:defRPr sz="1350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47580"/>
                </a:solidFill>
              </a:defRPr>
            </a:pPr>
            <a:r>
              <a:rPr sz="1350" b="0">
                <a:solidFill>
                  <a:srgbClr val="647580"/>
                </a:solidFill>
              </a:rPr>
              <a:t>1 014</a:t>
            </a:r>
          </a:p>
        </p:txBody>
      </p:sp>
      <p:sp>
        <p:nvSpPr>
          <p:cNvPr id="82" name="Китай">
            <a:extLst xmlns:a="http://schemas.openxmlformats.org/drawingml/2006/main">
              <a:ext uri="{FF2B5EF4-FFF2-40B4-BE49-F238E27FC236}">
                <a16:creationId xmlns:a16="http://schemas.microsoft.com/office/drawing/2014/main" id="{ACEA2AC0-89E4-45B3-931C-CFC30D7601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800600"/>
            <a:ext cx="23622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203442"/>
                </a:solidFill>
              </a:defRPr>
            </a:defPPr>
            <a:lvl1pPr>
              <a:defRPr sz="1500" b="0">
                <a:solidFill>
                  <a:srgbClr val="203442"/>
                </a:solidFill>
              </a:defRPr>
            </a:lvl1pPr>
            <a:lvl2pPr>
              <a:defRPr sz="1500" b="0">
                <a:solidFill>
                  <a:srgbClr val="203442"/>
                </a:solidFill>
              </a:defRPr>
            </a:lvl2pPr>
            <a:lvl3pPr>
              <a:defRPr sz="1500" b="0">
                <a:solidFill>
                  <a:srgbClr val="203442"/>
                </a:solidFill>
              </a:defRPr>
            </a:lvl3pPr>
            <a:lvl4pPr>
              <a:defRPr sz="1500" b="0">
                <a:solidFill>
                  <a:srgbClr val="203442"/>
                </a:solidFill>
              </a:defRPr>
            </a:lvl4pPr>
            <a:lvl5pPr>
              <a:defRPr sz="1500" b="0">
                <a:solidFill>
                  <a:srgbClr val="203442"/>
                </a:solidFill>
              </a:defRPr>
            </a:lvl5pPr>
            <a:lvl6pPr>
              <a:defRPr sz="1500" b="0">
                <a:solidFill>
                  <a:srgbClr val="203442"/>
                </a:solidFill>
              </a:defRPr>
            </a:lvl6pPr>
            <a:lvl7pPr>
              <a:defRPr sz="1500" b="0">
                <a:solidFill>
                  <a:srgbClr val="203442"/>
                </a:solidFill>
              </a:defRPr>
            </a:lvl7pPr>
            <a:lvl8pPr>
              <a:defRPr sz="1500" b="0">
                <a:solidFill>
                  <a:srgbClr val="203442"/>
                </a:solidFill>
              </a:defRPr>
            </a:lvl8pPr>
            <a:lvl9pPr>
              <a:defRPr sz="1500" b="0">
                <a:solidFill>
                  <a:srgbClr val="203442"/>
                </a:solidFill>
              </a:defRPr>
            </a:lvl9pPr>
          </a:lstStyle>
          <a:p xmlns:a="http://schemas.openxmlformats.org/drawingml/2006/main">
            <a:pPr>
              <a:defRPr sz="1500" b="0">
                <a:solidFill>
                  <a:srgbClr val="203442"/>
                </a:solidFill>
              </a:defRPr>
            </a:pPr>
            <a:r>
              <a:rPr sz="1500" b="0">
                <a:solidFill>
                  <a:srgbClr val="203442"/>
                </a:solidFill>
              </a:rPr>
              <a:t>Китай</a:t>
            </a:r>
          </a:p>
        </p:txBody>
      </p:sp>
      <p:sp>
        <p:nvSpPr>
          <p:cNvPr id="83" name="">
            <a:extLst xmlns:a="http://schemas.openxmlformats.org/drawingml/2006/main">
              <a:ext uri="{FF2B5EF4-FFF2-40B4-BE49-F238E27FC236}">
                <a16:creationId xmlns:a16="http://schemas.microsoft.com/office/drawing/2014/main" id="{CD661BED-373F-4D44-B788-EB3B795B7C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500" y="4848225"/>
            <a:ext cx="1292245" cy="133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26B91"/>
          </a:solidFill>
          <a:ln xmlns:a="http://schemas.openxmlformats.org/drawingml/2006/main" w="0">
            <a:noFill/>
          </a:ln>
        </p:spPr>
      </p:sp>
      <p:sp>
        <p:nvSpPr>
          <p:cNvPr id="84" name="">
            <a:extLst xmlns:a="http://schemas.openxmlformats.org/drawingml/2006/main">
              <a:ext uri="{FF2B5EF4-FFF2-40B4-BE49-F238E27FC236}">
                <a16:creationId xmlns:a16="http://schemas.microsoft.com/office/drawing/2014/main" id="{D95E7783-D3ED-44E5-BFAF-AB30C065D8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500" y="5000625"/>
            <a:ext cx="49938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579"/>
          </a:solidFill>
          <a:ln xmlns:a="http://schemas.openxmlformats.org/drawingml/2006/main" w="0">
            <a:noFill/>
          </a:ln>
        </p:spPr>
      </p:sp>
      <p:sp>
        <p:nvSpPr>
          <p:cNvPr id="85" name="18,1%">
            <a:extLst xmlns:a="http://schemas.openxmlformats.org/drawingml/2006/main">
              <a:ext uri="{FF2B5EF4-FFF2-40B4-BE49-F238E27FC236}">
                <a16:creationId xmlns:a16="http://schemas.microsoft.com/office/drawing/2014/main" id="{E6260EFA-F89F-475A-8079-D4AA4D4B20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0" y="4800600"/>
            <a:ext cx="7810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500" b="1">
                <a:solidFill>
                  <a:srgbClr val="426B91"/>
                </a:solidFill>
              </a:defRPr>
            </a:defPPr>
            <a:lvl1pPr>
              <a:defRPr sz="1500" b="1">
                <a:solidFill>
                  <a:srgbClr val="426B91"/>
                </a:solidFill>
              </a:defRPr>
            </a:lvl1pPr>
            <a:lvl2pPr>
              <a:defRPr sz="1500" b="1">
                <a:solidFill>
                  <a:srgbClr val="426B91"/>
                </a:solidFill>
              </a:defRPr>
            </a:lvl2pPr>
            <a:lvl3pPr>
              <a:defRPr sz="1500" b="1">
                <a:solidFill>
                  <a:srgbClr val="426B91"/>
                </a:solidFill>
              </a:defRPr>
            </a:lvl3pPr>
            <a:lvl4pPr>
              <a:defRPr sz="1500" b="1">
                <a:solidFill>
                  <a:srgbClr val="426B91"/>
                </a:solidFill>
              </a:defRPr>
            </a:lvl4pPr>
            <a:lvl5pPr>
              <a:defRPr sz="1500" b="1">
                <a:solidFill>
                  <a:srgbClr val="426B91"/>
                </a:solidFill>
              </a:defRPr>
            </a:lvl5pPr>
            <a:lvl6pPr>
              <a:defRPr sz="1500" b="1">
                <a:solidFill>
                  <a:srgbClr val="426B91"/>
                </a:solidFill>
              </a:defRPr>
            </a:lvl6pPr>
            <a:lvl7pPr>
              <a:defRPr sz="1500" b="1">
                <a:solidFill>
                  <a:srgbClr val="426B91"/>
                </a:solidFill>
              </a:defRPr>
            </a:lvl7pPr>
            <a:lvl8pPr>
              <a:defRPr sz="1500" b="1">
                <a:solidFill>
                  <a:srgbClr val="426B91"/>
                </a:solidFill>
              </a:defRPr>
            </a:lvl8pPr>
            <a:lvl9pPr>
              <a:defRPr sz="1500" b="1">
                <a:solidFill>
                  <a:srgbClr val="426B91"/>
                </a:solidFill>
              </a:defRPr>
            </a:lvl9pPr>
          </a:lstStyle>
          <a:p xmlns:a="http://schemas.openxmlformats.org/drawingml/2006/main">
            <a:pPr>
              <a:defRPr sz="1500" b="1">
                <a:solidFill>
                  <a:srgbClr val="426B91"/>
                </a:solidFill>
              </a:defRPr>
            </a:pPr>
            <a:r>
              <a:rPr sz="1500" b="1">
                <a:solidFill>
                  <a:srgbClr val="426B91"/>
                </a:solidFill>
              </a:rPr>
              <a:t>18,1%</a:t>
            </a:r>
          </a:p>
        </p:txBody>
      </p:sp>
      <p:sp>
        <p:nvSpPr>
          <p:cNvPr id="86" name="6 280">
            <a:extLst xmlns:a="http://schemas.openxmlformats.org/drawingml/2006/main">
              <a:ext uri="{FF2B5EF4-FFF2-40B4-BE49-F238E27FC236}">
                <a16:creationId xmlns:a16="http://schemas.microsoft.com/office/drawing/2014/main" id="{ABF78A7F-AC1F-42FC-871F-25896D60E7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38925" y="4810125"/>
            <a:ext cx="857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647580"/>
                </a:solidFill>
              </a:defRPr>
            </a:defPPr>
            <a:lvl1pPr>
              <a:defRPr sz="1350" b="0">
                <a:solidFill>
                  <a:srgbClr val="647580"/>
                </a:solidFill>
              </a:defRPr>
            </a:lvl1pPr>
            <a:lvl2pPr>
              <a:defRPr sz="1350" b="0">
                <a:solidFill>
                  <a:srgbClr val="647580"/>
                </a:solidFill>
              </a:defRPr>
            </a:lvl2pPr>
            <a:lvl3pPr>
              <a:defRPr sz="1350" b="0">
                <a:solidFill>
                  <a:srgbClr val="647580"/>
                </a:solidFill>
              </a:defRPr>
            </a:lvl3pPr>
            <a:lvl4pPr>
              <a:defRPr sz="1350" b="0">
                <a:solidFill>
                  <a:srgbClr val="647580"/>
                </a:solidFill>
              </a:defRPr>
            </a:lvl4pPr>
            <a:lvl5pPr>
              <a:defRPr sz="1350" b="0">
                <a:solidFill>
                  <a:srgbClr val="647580"/>
                </a:solidFill>
              </a:defRPr>
            </a:lvl5pPr>
            <a:lvl6pPr>
              <a:defRPr sz="1350" b="0">
                <a:solidFill>
                  <a:srgbClr val="647580"/>
                </a:solidFill>
              </a:defRPr>
            </a:lvl6pPr>
            <a:lvl7pPr>
              <a:defRPr sz="1350" b="0">
                <a:solidFill>
                  <a:srgbClr val="647580"/>
                </a:solidFill>
              </a:defRPr>
            </a:lvl7pPr>
            <a:lvl8pPr>
              <a:defRPr sz="1350" b="0">
                <a:solidFill>
                  <a:srgbClr val="647580"/>
                </a:solidFill>
              </a:defRPr>
            </a:lvl8pPr>
            <a:lvl9pPr>
              <a:defRPr sz="1350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47580"/>
                </a:solidFill>
              </a:defRPr>
            </a:pPr>
            <a:r>
              <a:rPr sz="1350" b="0">
                <a:solidFill>
                  <a:srgbClr val="647580"/>
                </a:solidFill>
              </a:rPr>
              <a:t>6 280</a:t>
            </a:r>
          </a:p>
        </p:txBody>
      </p:sp>
      <p:sp>
        <p:nvSpPr>
          <p:cNvPr id="87" name="Великобритания">
            <a:extLst xmlns:a="http://schemas.openxmlformats.org/drawingml/2006/main">
              <a:ext uri="{FF2B5EF4-FFF2-40B4-BE49-F238E27FC236}">
                <a16:creationId xmlns:a16="http://schemas.microsoft.com/office/drawing/2014/main" id="{9F20009B-C666-4F7A-9862-EE8406E4EB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153025"/>
            <a:ext cx="23622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203442"/>
                </a:solidFill>
              </a:defRPr>
            </a:defPPr>
            <a:lvl1pPr>
              <a:defRPr sz="1500" b="0">
                <a:solidFill>
                  <a:srgbClr val="203442"/>
                </a:solidFill>
              </a:defRPr>
            </a:lvl1pPr>
            <a:lvl2pPr>
              <a:defRPr sz="1500" b="0">
                <a:solidFill>
                  <a:srgbClr val="203442"/>
                </a:solidFill>
              </a:defRPr>
            </a:lvl2pPr>
            <a:lvl3pPr>
              <a:defRPr sz="1500" b="0">
                <a:solidFill>
                  <a:srgbClr val="203442"/>
                </a:solidFill>
              </a:defRPr>
            </a:lvl3pPr>
            <a:lvl4pPr>
              <a:defRPr sz="1500" b="0">
                <a:solidFill>
                  <a:srgbClr val="203442"/>
                </a:solidFill>
              </a:defRPr>
            </a:lvl4pPr>
            <a:lvl5pPr>
              <a:defRPr sz="1500" b="0">
                <a:solidFill>
                  <a:srgbClr val="203442"/>
                </a:solidFill>
              </a:defRPr>
            </a:lvl5pPr>
            <a:lvl6pPr>
              <a:defRPr sz="1500" b="0">
                <a:solidFill>
                  <a:srgbClr val="203442"/>
                </a:solidFill>
              </a:defRPr>
            </a:lvl6pPr>
            <a:lvl7pPr>
              <a:defRPr sz="1500" b="0">
                <a:solidFill>
                  <a:srgbClr val="203442"/>
                </a:solidFill>
              </a:defRPr>
            </a:lvl7pPr>
            <a:lvl8pPr>
              <a:defRPr sz="1500" b="0">
                <a:solidFill>
                  <a:srgbClr val="203442"/>
                </a:solidFill>
              </a:defRPr>
            </a:lvl8pPr>
            <a:lvl9pPr>
              <a:defRPr sz="1500" b="0">
                <a:solidFill>
                  <a:srgbClr val="203442"/>
                </a:solidFill>
              </a:defRPr>
            </a:lvl9pPr>
          </a:lstStyle>
          <a:p xmlns:a="http://schemas.openxmlformats.org/drawingml/2006/main">
            <a:pPr>
              <a:defRPr sz="1500" b="0">
                <a:solidFill>
                  <a:srgbClr val="203442"/>
                </a:solidFill>
              </a:defRPr>
            </a:pPr>
            <a:r>
              <a:rPr sz="1500" b="0">
                <a:solidFill>
                  <a:srgbClr val="203442"/>
                </a:solidFill>
              </a:rPr>
              <a:t>Великобритания</a:t>
            </a:r>
          </a:p>
        </p:txBody>
      </p:sp>
      <p:sp>
        <p:nvSpPr>
          <p:cNvPr id="88" name="">
            <a:extLst xmlns:a="http://schemas.openxmlformats.org/drawingml/2006/main">
              <a:ext uri="{FF2B5EF4-FFF2-40B4-BE49-F238E27FC236}">
                <a16:creationId xmlns:a16="http://schemas.microsoft.com/office/drawing/2014/main" id="{EE988936-D9EA-40C0-BD00-18AFC46AA2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500" y="5200650"/>
            <a:ext cx="1283607" cy="133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26B91"/>
          </a:solidFill>
          <a:ln xmlns:a="http://schemas.openxmlformats.org/drawingml/2006/main" w="0">
            <a:noFill/>
          </a:ln>
        </p:spPr>
      </p:sp>
      <p:sp>
        <p:nvSpPr>
          <p:cNvPr id="89" name="">
            <a:extLst xmlns:a="http://schemas.openxmlformats.org/drawingml/2006/main">
              <a:ext uri="{FF2B5EF4-FFF2-40B4-BE49-F238E27FC236}">
                <a16:creationId xmlns:a16="http://schemas.microsoft.com/office/drawing/2014/main" id="{55055C19-B351-495B-8C80-7C63607BE3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500" y="5353050"/>
            <a:ext cx="530679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579"/>
          </a:solidFill>
          <a:ln xmlns:a="http://schemas.openxmlformats.org/drawingml/2006/main" w="0">
            <a:noFill/>
          </a:ln>
        </p:spPr>
      </p:sp>
      <p:sp>
        <p:nvSpPr>
          <p:cNvPr id="90" name="18,0%">
            <a:extLst xmlns:a="http://schemas.openxmlformats.org/drawingml/2006/main">
              <a:ext uri="{FF2B5EF4-FFF2-40B4-BE49-F238E27FC236}">
                <a16:creationId xmlns:a16="http://schemas.microsoft.com/office/drawing/2014/main" id="{EA672C1D-D438-4AB8-94E8-FE081D8A99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0" y="5153025"/>
            <a:ext cx="7810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500" b="1">
                <a:solidFill>
                  <a:srgbClr val="426B91"/>
                </a:solidFill>
              </a:defRPr>
            </a:defPPr>
            <a:lvl1pPr>
              <a:defRPr sz="1500" b="1">
                <a:solidFill>
                  <a:srgbClr val="426B91"/>
                </a:solidFill>
              </a:defRPr>
            </a:lvl1pPr>
            <a:lvl2pPr>
              <a:defRPr sz="1500" b="1">
                <a:solidFill>
                  <a:srgbClr val="426B91"/>
                </a:solidFill>
              </a:defRPr>
            </a:lvl2pPr>
            <a:lvl3pPr>
              <a:defRPr sz="1500" b="1">
                <a:solidFill>
                  <a:srgbClr val="426B91"/>
                </a:solidFill>
              </a:defRPr>
            </a:lvl3pPr>
            <a:lvl4pPr>
              <a:defRPr sz="1500" b="1">
                <a:solidFill>
                  <a:srgbClr val="426B91"/>
                </a:solidFill>
              </a:defRPr>
            </a:lvl4pPr>
            <a:lvl5pPr>
              <a:defRPr sz="1500" b="1">
                <a:solidFill>
                  <a:srgbClr val="426B91"/>
                </a:solidFill>
              </a:defRPr>
            </a:lvl5pPr>
            <a:lvl6pPr>
              <a:defRPr sz="1500" b="1">
                <a:solidFill>
                  <a:srgbClr val="426B91"/>
                </a:solidFill>
              </a:defRPr>
            </a:lvl6pPr>
            <a:lvl7pPr>
              <a:defRPr sz="1500" b="1">
                <a:solidFill>
                  <a:srgbClr val="426B91"/>
                </a:solidFill>
              </a:defRPr>
            </a:lvl7pPr>
            <a:lvl8pPr>
              <a:defRPr sz="1500" b="1">
                <a:solidFill>
                  <a:srgbClr val="426B91"/>
                </a:solidFill>
              </a:defRPr>
            </a:lvl8pPr>
            <a:lvl9pPr>
              <a:defRPr sz="1500" b="1">
                <a:solidFill>
                  <a:srgbClr val="426B91"/>
                </a:solidFill>
              </a:defRPr>
            </a:lvl9pPr>
          </a:lstStyle>
          <a:p xmlns:a="http://schemas.openxmlformats.org/drawingml/2006/main">
            <a:pPr>
              <a:defRPr sz="1500" b="1">
                <a:solidFill>
                  <a:srgbClr val="426B91"/>
                </a:solidFill>
              </a:defRPr>
            </a:pPr>
            <a:r>
              <a:rPr sz="1500" b="1">
                <a:solidFill>
                  <a:srgbClr val="426B91"/>
                </a:solidFill>
              </a:rPr>
              <a:t>18,0%</a:t>
            </a:r>
          </a:p>
        </p:txBody>
      </p:sp>
      <p:sp>
        <p:nvSpPr>
          <p:cNvPr id="91" name="1 575">
            <a:extLst xmlns:a="http://schemas.openxmlformats.org/drawingml/2006/main">
              <a:ext uri="{FF2B5EF4-FFF2-40B4-BE49-F238E27FC236}">
                <a16:creationId xmlns:a16="http://schemas.microsoft.com/office/drawing/2014/main" id="{6D0C76B4-68B0-420C-82E5-05803701CB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38925" y="5162550"/>
            <a:ext cx="857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647580"/>
                </a:solidFill>
              </a:defRPr>
            </a:defPPr>
            <a:lvl1pPr>
              <a:defRPr sz="1350" b="0">
                <a:solidFill>
                  <a:srgbClr val="647580"/>
                </a:solidFill>
              </a:defRPr>
            </a:lvl1pPr>
            <a:lvl2pPr>
              <a:defRPr sz="1350" b="0">
                <a:solidFill>
                  <a:srgbClr val="647580"/>
                </a:solidFill>
              </a:defRPr>
            </a:lvl2pPr>
            <a:lvl3pPr>
              <a:defRPr sz="1350" b="0">
                <a:solidFill>
                  <a:srgbClr val="647580"/>
                </a:solidFill>
              </a:defRPr>
            </a:lvl3pPr>
            <a:lvl4pPr>
              <a:defRPr sz="1350" b="0">
                <a:solidFill>
                  <a:srgbClr val="647580"/>
                </a:solidFill>
              </a:defRPr>
            </a:lvl4pPr>
            <a:lvl5pPr>
              <a:defRPr sz="1350" b="0">
                <a:solidFill>
                  <a:srgbClr val="647580"/>
                </a:solidFill>
              </a:defRPr>
            </a:lvl5pPr>
            <a:lvl6pPr>
              <a:defRPr sz="1350" b="0">
                <a:solidFill>
                  <a:srgbClr val="647580"/>
                </a:solidFill>
              </a:defRPr>
            </a:lvl6pPr>
            <a:lvl7pPr>
              <a:defRPr sz="1350" b="0">
                <a:solidFill>
                  <a:srgbClr val="647580"/>
                </a:solidFill>
              </a:defRPr>
            </a:lvl7pPr>
            <a:lvl8pPr>
              <a:defRPr sz="1350" b="0">
                <a:solidFill>
                  <a:srgbClr val="647580"/>
                </a:solidFill>
              </a:defRPr>
            </a:lvl8pPr>
            <a:lvl9pPr>
              <a:defRPr sz="1350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47580"/>
                </a:solidFill>
              </a:defRPr>
            </a:pPr>
            <a:r>
              <a:rPr sz="1350" b="0">
                <a:solidFill>
                  <a:srgbClr val="647580"/>
                </a:solidFill>
              </a:rPr>
              <a:t>1 575</a:t>
            </a:r>
          </a:p>
        </p:txBody>
      </p:sp>
      <p:sp>
        <p:nvSpPr>
          <p:cNvPr id="92" name="Бельгия">
            <a:extLst xmlns:a="http://schemas.openxmlformats.org/drawingml/2006/main">
              <a:ext uri="{FF2B5EF4-FFF2-40B4-BE49-F238E27FC236}">
                <a16:creationId xmlns:a16="http://schemas.microsoft.com/office/drawing/2014/main" id="{10375742-A2CA-49B4-9869-1FC21811EE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505450"/>
            <a:ext cx="23622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203442"/>
                </a:solidFill>
              </a:defRPr>
            </a:defPPr>
            <a:lvl1pPr>
              <a:defRPr sz="1500" b="0">
                <a:solidFill>
                  <a:srgbClr val="203442"/>
                </a:solidFill>
              </a:defRPr>
            </a:lvl1pPr>
            <a:lvl2pPr>
              <a:defRPr sz="1500" b="0">
                <a:solidFill>
                  <a:srgbClr val="203442"/>
                </a:solidFill>
              </a:defRPr>
            </a:lvl2pPr>
            <a:lvl3pPr>
              <a:defRPr sz="1500" b="0">
                <a:solidFill>
                  <a:srgbClr val="203442"/>
                </a:solidFill>
              </a:defRPr>
            </a:lvl3pPr>
            <a:lvl4pPr>
              <a:defRPr sz="1500" b="0">
                <a:solidFill>
                  <a:srgbClr val="203442"/>
                </a:solidFill>
              </a:defRPr>
            </a:lvl4pPr>
            <a:lvl5pPr>
              <a:defRPr sz="1500" b="0">
                <a:solidFill>
                  <a:srgbClr val="203442"/>
                </a:solidFill>
              </a:defRPr>
            </a:lvl5pPr>
            <a:lvl6pPr>
              <a:defRPr sz="1500" b="0">
                <a:solidFill>
                  <a:srgbClr val="203442"/>
                </a:solidFill>
              </a:defRPr>
            </a:lvl6pPr>
            <a:lvl7pPr>
              <a:defRPr sz="1500" b="0">
                <a:solidFill>
                  <a:srgbClr val="203442"/>
                </a:solidFill>
              </a:defRPr>
            </a:lvl7pPr>
            <a:lvl8pPr>
              <a:defRPr sz="1500" b="0">
                <a:solidFill>
                  <a:srgbClr val="203442"/>
                </a:solidFill>
              </a:defRPr>
            </a:lvl8pPr>
            <a:lvl9pPr>
              <a:defRPr sz="1500" b="0">
                <a:solidFill>
                  <a:srgbClr val="203442"/>
                </a:solidFill>
              </a:defRPr>
            </a:lvl9pPr>
          </a:lstStyle>
          <a:p xmlns:a="http://schemas.openxmlformats.org/drawingml/2006/main">
            <a:pPr>
              <a:defRPr sz="1500" b="0">
                <a:solidFill>
                  <a:srgbClr val="203442"/>
                </a:solidFill>
              </a:defRPr>
            </a:pPr>
            <a:r>
              <a:rPr sz="1500" b="0">
                <a:solidFill>
                  <a:srgbClr val="203442"/>
                </a:solidFill>
              </a:rPr>
              <a:t>Бельгия</a:t>
            </a:r>
          </a:p>
        </p:txBody>
      </p:sp>
      <p:sp>
        <p:nvSpPr>
          <p:cNvPr id="93" name="">
            <a:extLst xmlns:a="http://schemas.openxmlformats.org/drawingml/2006/main">
              <a:ext uri="{FF2B5EF4-FFF2-40B4-BE49-F238E27FC236}">
                <a16:creationId xmlns:a16="http://schemas.microsoft.com/office/drawing/2014/main" id="{63116499-6C89-4864-9443-9BA459B7AE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500" y="5553075"/>
            <a:ext cx="1263224" cy="133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26B91"/>
          </a:solidFill>
          <a:ln xmlns:a="http://schemas.openxmlformats.org/drawingml/2006/main" w="0">
            <a:noFill/>
          </a:ln>
        </p:spPr>
      </p:sp>
      <p:sp>
        <p:nvSpPr>
          <p:cNvPr id="94" name="">
            <a:extLst xmlns:a="http://schemas.openxmlformats.org/drawingml/2006/main">
              <a:ext uri="{FF2B5EF4-FFF2-40B4-BE49-F238E27FC236}">
                <a16:creationId xmlns:a16="http://schemas.microsoft.com/office/drawing/2014/main" id="{B2C6BE4B-8933-4AF3-A748-F96D68D3A4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500" y="5705475"/>
            <a:ext cx="435595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579"/>
          </a:solidFill>
          <a:ln xmlns:a="http://schemas.openxmlformats.org/drawingml/2006/main" w="0">
            <a:noFill/>
          </a:ln>
        </p:spPr>
      </p:sp>
      <p:sp>
        <p:nvSpPr>
          <p:cNvPr id="95" name="17,7%">
            <a:extLst xmlns:a="http://schemas.openxmlformats.org/drawingml/2006/main">
              <a:ext uri="{FF2B5EF4-FFF2-40B4-BE49-F238E27FC236}">
                <a16:creationId xmlns:a16="http://schemas.microsoft.com/office/drawing/2014/main" id="{D723E4D5-C202-4826-94EA-70012ECF27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0" y="5505450"/>
            <a:ext cx="7810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500" b="1">
                <a:solidFill>
                  <a:srgbClr val="426B91"/>
                </a:solidFill>
              </a:defRPr>
            </a:defPPr>
            <a:lvl1pPr>
              <a:defRPr sz="1500" b="1">
                <a:solidFill>
                  <a:srgbClr val="426B91"/>
                </a:solidFill>
              </a:defRPr>
            </a:lvl1pPr>
            <a:lvl2pPr>
              <a:defRPr sz="1500" b="1">
                <a:solidFill>
                  <a:srgbClr val="426B91"/>
                </a:solidFill>
              </a:defRPr>
            </a:lvl2pPr>
            <a:lvl3pPr>
              <a:defRPr sz="1500" b="1">
                <a:solidFill>
                  <a:srgbClr val="426B91"/>
                </a:solidFill>
              </a:defRPr>
            </a:lvl3pPr>
            <a:lvl4pPr>
              <a:defRPr sz="1500" b="1">
                <a:solidFill>
                  <a:srgbClr val="426B91"/>
                </a:solidFill>
              </a:defRPr>
            </a:lvl4pPr>
            <a:lvl5pPr>
              <a:defRPr sz="1500" b="1">
                <a:solidFill>
                  <a:srgbClr val="426B91"/>
                </a:solidFill>
              </a:defRPr>
            </a:lvl5pPr>
            <a:lvl6pPr>
              <a:defRPr sz="1500" b="1">
                <a:solidFill>
                  <a:srgbClr val="426B91"/>
                </a:solidFill>
              </a:defRPr>
            </a:lvl6pPr>
            <a:lvl7pPr>
              <a:defRPr sz="1500" b="1">
                <a:solidFill>
                  <a:srgbClr val="426B91"/>
                </a:solidFill>
              </a:defRPr>
            </a:lvl7pPr>
            <a:lvl8pPr>
              <a:defRPr sz="1500" b="1">
                <a:solidFill>
                  <a:srgbClr val="426B91"/>
                </a:solidFill>
              </a:defRPr>
            </a:lvl8pPr>
            <a:lvl9pPr>
              <a:defRPr sz="1500" b="1">
                <a:solidFill>
                  <a:srgbClr val="426B91"/>
                </a:solidFill>
              </a:defRPr>
            </a:lvl9pPr>
          </a:lstStyle>
          <a:p xmlns:a="http://schemas.openxmlformats.org/drawingml/2006/main">
            <a:pPr>
              <a:defRPr sz="1500" b="1">
                <a:solidFill>
                  <a:srgbClr val="426B91"/>
                </a:solidFill>
              </a:defRPr>
            </a:pPr>
            <a:r>
              <a:rPr sz="1500" b="1">
                <a:solidFill>
                  <a:srgbClr val="426B91"/>
                </a:solidFill>
              </a:rPr>
              <a:t>17,7%</a:t>
            </a:r>
          </a:p>
        </p:txBody>
      </p:sp>
      <p:sp>
        <p:nvSpPr>
          <p:cNvPr id="96" name="328">
            <a:extLst xmlns:a="http://schemas.openxmlformats.org/drawingml/2006/main">
              <a:ext uri="{FF2B5EF4-FFF2-40B4-BE49-F238E27FC236}">
                <a16:creationId xmlns:a16="http://schemas.microsoft.com/office/drawing/2014/main" id="{CF939CC0-5B1B-49AC-8620-8DC70C1C73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38925" y="5514975"/>
            <a:ext cx="857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647580"/>
                </a:solidFill>
              </a:defRPr>
            </a:defPPr>
            <a:lvl1pPr>
              <a:defRPr sz="1350" b="0">
                <a:solidFill>
                  <a:srgbClr val="647580"/>
                </a:solidFill>
              </a:defRPr>
            </a:lvl1pPr>
            <a:lvl2pPr>
              <a:defRPr sz="1350" b="0">
                <a:solidFill>
                  <a:srgbClr val="647580"/>
                </a:solidFill>
              </a:defRPr>
            </a:lvl2pPr>
            <a:lvl3pPr>
              <a:defRPr sz="1350" b="0">
                <a:solidFill>
                  <a:srgbClr val="647580"/>
                </a:solidFill>
              </a:defRPr>
            </a:lvl3pPr>
            <a:lvl4pPr>
              <a:defRPr sz="1350" b="0">
                <a:solidFill>
                  <a:srgbClr val="647580"/>
                </a:solidFill>
              </a:defRPr>
            </a:lvl4pPr>
            <a:lvl5pPr>
              <a:defRPr sz="1350" b="0">
                <a:solidFill>
                  <a:srgbClr val="647580"/>
                </a:solidFill>
              </a:defRPr>
            </a:lvl5pPr>
            <a:lvl6pPr>
              <a:defRPr sz="1350" b="0">
                <a:solidFill>
                  <a:srgbClr val="647580"/>
                </a:solidFill>
              </a:defRPr>
            </a:lvl6pPr>
            <a:lvl7pPr>
              <a:defRPr sz="1350" b="0">
                <a:solidFill>
                  <a:srgbClr val="647580"/>
                </a:solidFill>
              </a:defRPr>
            </a:lvl7pPr>
            <a:lvl8pPr>
              <a:defRPr sz="1350" b="0">
                <a:solidFill>
                  <a:srgbClr val="647580"/>
                </a:solidFill>
              </a:defRPr>
            </a:lvl8pPr>
            <a:lvl9pPr>
              <a:defRPr sz="1350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47580"/>
                </a:solidFill>
              </a:defRPr>
            </a:pPr>
            <a:r>
              <a:rPr sz="1350" b="0">
                <a:solidFill>
                  <a:srgbClr val="647580"/>
                </a:solidFill>
              </a:rPr>
              <a:t>328</a:t>
            </a:r>
          </a:p>
        </p:txBody>
      </p:sp>
      <p:sp>
        <p:nvSpPr>
          <p:cNvPr id="97" name="Гонконг">
            <a:extLst xmlns:a="http://schemas.openxmlformats.org/drawingml/2006/main">
              <a:ext uri="{FF2B5EF4-FFF2-40B4-BE49-F238E27FC236}">
                <a16:creationId xmlns:a16="http://schemas.microsoft.com/office/drawing/2014/main" id="{D5F72F9E-F384-427F-BC69-84C32AAAE7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23622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203442"/>
                </a:solidFill>
              </a:defRPr>
            </a:defPPr>
            <a:lvl1pPr>
              <a:defRPr sz="1500" b="0">
                <a:solidFill>
                  <a:srgbClr val="203442"/>
                </a:solidFill>
              </a:defRPr>
            </a:lvl1pPr>
            <a:lvl2pPr>
              <a:defRPr sz="1500" b="0">
                <a:solidFill>
                  <a:srgbClr val="203442"/>
                </a:solidFill>
              </a:defRPr>
            </a:lvl2pPr>
            <a:lvl3pPr>
              <a:defRPr sz="1500" b="0">
                <a:solidFill>
                  <a:srgbClr val="203442"/>
                </a:solidFill>
              </a:defRPr>
            </a:lvl3pPr>
            <a:lvl4pPr>
              <a:defRPr sz="1500" b="0">
                <a:solidFill>
                  <a:srgbClr val="203442"/>
                </a:solidFill>
              </a:defRPr>
            </a:lvl4pPr>
            <a:lvl5pPr>
              <a:defRPr sz="1500" b="0">
                <a:solidFill>
                  <a:srgbClr val="203442"/>
                </a:solidFill>
              </a:defRPr>
            </a:lvl5pPr>
            <a:lvl6pPr>
              <a:defRPr sz="1500" b="0">
                <a:solidFill>
                  <a:srgbClr val="203442"/>
                </a:solidFill>
              </a:defRPr>
            </a:lvl6pPr>
            <a:lvl7pPr>
              <a:defRPr sz="1500" b="0">
                <a:solidFill>
                  <a:srgbClr val="203442"/>
                </a:solidFill>
              </a:defRPr>
            </a:lvl7pPr>
            <a:lvl8pPr>
              <a:defRPr sz="1500" b="0">
                <a:solidFill>
                  <a:srgbClr val="203442"/>
                </a:solidFill>
              </a:defRPr>
            </a:lvl8pPr>
            <a:lvl9pPr>
              <a:defRPr sz="1500" b="0">
                <a:solidFill>
                  <a:srgbClr val="203442"/>
                </a:solidFill>
              </a:defRPr>
            </a:lvl9pPr>
          </a:lstStyle>
          <a:p xmlns:a="http://schemas.openxmlformats.org/drawingml/2006/main">
            <a:pPr>
              <a:defRPr sz="1500" b="0">
                <a:solidFill>
                  <a:srgbClr val="203442"/>
                </a:solidFill>
              </a:defRPr>
            </a:pPr>
            <a:r>
              <a:rPr sz="1500" b="0">
                <a:solidFill>
                  <a:srgbClr val="203442"/>
                </a:solidFill>
              </a:rPr>
              <a:t>Гонконг</a:t>
            </a:r>
          </a:p>
        </p:txBody>
      </p:sp>
      <p:sp>
        <p:nvSpPr>
          <p:cNvPr id="98" name="">
            <a:extLst xmlns:a="http://schemas.openxmlformats.org/drawingml/2006/main">
              <a:ext uri="{FF2B5EF4-FFF2-40B4-BE49-F238E27FC236}">
                <a16:creationId xmlns:a16="http://schemas.microsoft.com/office/drawing/2014/main" id="{F7F2295D-0D66-4F73-A3FE-FC80BF8918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500" y="5905500"/>
            <a:ext cx="1242391" cy="133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26B91"/>
          </a:solidFill>
          <a:ln xmlns:a="http://schemas.openxmlformats.org/drawingml/2006/main" w="0">
            <a:noFill/>
          </a:ln>
        </p:spPr>
      </p:sp>
      <p:sp>
        <p:nvSpPr>
          <p:cNvPr id="99" name="">
            <a:extLst xmlns:a="http://schemas.openxmlformats.org/drawingml/2006/main">
              <a:ext uri="{FF2B5EF4-FFF2-40B4-BE49-F238E27FC236}">
                <a16:creationId xmlns:a16="http://schemas.microsoft.com/office/drawing/2014/main" id="{B55FF225-923E-486F-91C1-EB231B6B0E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500" y="6057900"/>
            <a:ext cx="310598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579"/>
          </a:solidFill>
          <a:ln xmlns:a="http://schemas.openxmlformats.org/drawingml/2006/main" w="0">
            <a:noFill/>
          </a:ln>
        </p:spPr>
      </p:sp>
      <p:sp>
        <p:nvSpPr>
          <p:cNvPr id="100" name="17,4%">
            <a:extLst xmlns:a="http://schemas.openxmlformats.org/drawingml/2006/main">
              <a:ext uri="{FF2B5EF4-FFF2-40B4-BE49-F238E27FC236}">
                <a16:creationId xmlns:a16="http://schemas.microsoft.com/office/drawing/2014/main" id="{CC4896E2-C261-4AAF-8EAB-790A6744C4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0" y="5857875"/>
            <a:ext cx="7810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500" b="1">
                <a:solidFill>
                  <a:srgbClr val="426B91"/>
                </a:solidFill>
              </a:defRPr>
            </a:defPPr>
            <a:lvl1pPr>
              <a:defRPr sz="1500" b="1">
                <a:solidFill>
                  <a:srgbClr val="426B91"/>
                </a:solidFill>
              </a:defRPr>
            </a:lvl1pPr>
            <a:lvl2pPr>
              <a:defRPr sz="1500" b="1">
                <a:solidFill>
                  <a:srgbClr val="426B91"/>
                </a:solidFill>
              </a:defRPr>
            </a:lvl2pPr>
            <a:lvl3pPr>
              <a:defRPr sz="1500" b="1">
                <a:solidFill>
                  <a:srgbClr val="426B91"/>
                </a:solidFill>
              </a:defRPr>
            </a:lvl3pPr>
            <a:lvl4pPr>
              <a:defRPr sz="1500" b="1">
                <a:solidFill>
                  <a:srgbClr val="426B91"/>
                </a:solidFill>
              </a:defRPr>
            </a:lvl4pPr>
            <a:lvl5pPr>
              <a:defRPr sz="1500" b="1">
                <a:solidFill>
                  <a:srgbClr val="426B91"/>
                </a:solidFill>
              </a:defRPr>
            </a:lvl5pPr>
            <a:lvl6pPr>
              <a:defRPr sz="1500" b="1">
                <a:solidFill>
                  <a:srgbClr val="426B91"/>
                </a:solidFill>
              </a:defRPr>
            </a:lvl6pPr>
            <a:lvl7pPr>
              <a:defRPr sz="1500" b="1">
                <a:solidFill>
                  <a:srgbClr val="426B91"/>
                </a:solidFill>
              </a:defRPr>
            </a:lvl7pPr>
            <a:lvl8pPr>
              <a:defRPr sz="1500" b="1">
                <a:solidFill>
                  <a:srgbClr val="426B91"/>
                </a:solidFill>
              </a:defRPr>
            </a:lvl8pPr>
            <a:lvl9pPr>
              <a:defRPr sz="1500" b="1">
                <a:solidFill>
                  <a:srgbClr val="426B91"/>
                </a:solidFill>
              </a:defRPr>
            </a:lvl9pPr>
          </a:lstStyle>
          <a:p xmlns:a="http://schemas.openxmlformats.org/drawingml/2006/main">
            <a:pPr>
              <a:defRPr sz="1500" b="1">
                <a:solidFill>
                  <a:srgbClr val="426B91"/>
                </a:solidFill>
              </a:defRPr>
            </a:pPr>
            <a:r>
              <a:rPr sz="1500" b="1">
                <a:solidFill>
                  <a:srgbClr val="426B91"/>
                </a:solidFill>
              </a:rPr>
              <a:t>17,4%</a:t>
            </a:r>
          </a:p>
        </p:txBody>
      </p:sp>
      <p:sp>
        <p:nvSpPr>
          <p:cNvPr id="101" name="575">
            <a:extLst xmlns:a="http://schemas.openxmlformats.org/drawingml/2006/main">
              <a:ext uri="{FF2B5EF4-FFF2-40B4-BE49-F238E27FC236}">
                <a16:creationId xmlns:a16="http://schemas.microsoft.com/office/drawing/2014/main" id="{21BC178B-FB64-4C9C-8CA0-0843AA34D9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38925" y="5867400"/>
            <a:ext cx="857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647580"/>
                </a:solidFill>
              </a:defRPr>
            </a:defPPr>
            <a:lvl1pPr>
              <a:defRPr sz="1350" b="0">
                <a:solidFill>
                  <a:srgbClr val="647580"/>
                </a:solidFill>
              </a:defRPr>
            </a:lvl1pPr>
            <a:lvl2pPr>
              <a:defRPr sz="1350" b="0">
                <a:solidFill>
                  <a:srgbClr val="647580"/>
                </a:solidFill>
              </a:defRPr>
            </a:lvl2pPr>
            <a:lvl3pPr>
              <a:defRPr sz="1350" b="0">
                <a:solidFill>
                  <a:srgbClr val="647580"/>
                </a:solidFill>
              </a:defRPr>
            </a:lvl3pPr>
            <a:lvl4pPr>
              <a:defRPr sz="1350" b="0">
                <a:solidFill>
                  <a:srgbClr val="647580"/>
                </a:solidFill>
              </a:defRPr>
            </a:lvl4pPr>
            <a:lvl5pPr>
              <a:defRPr sz="1350" b="0">
                <a:solidFill>
                  <a:srgbClr val="647580"/>
                </a:solidFill>
              </a:defRPr>
            </a:lvl5pPr>
            <a:lvl6pPr>
              <a:defRPr sz="1350" b="0">
                <a:solidFill>
                  <a:srgbClr val="647580"/>
                </a:solidFill>
              </a:defRPr>
            </a:lvl6pPr>
            <a:lvl7pPr>
              <a:defRPr sz="1350" b="0">
                <a:solidFill>
                  <a:srgbClr val="647580"/>
                </a:solidFill>
              </a:defRPr>
            </a:lvl7pPr>
            <a:lvl8pPr>
              <a:defRPr sz="1350" b="0">
                <a:solidFill>
                  <a:srgbClr val="647580"/>
                </a:solidFill>
              </a:defRPr>
            </a:lvl8pPr>
            <a:lvl9pPr>
              <a:defRPr sz="1350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47580"/>
                </a:solidFill>
              </a:defRPr>
            </a:pPr>
            <a:r>
              <a:rPr sz="1350" b="0">
                <a:solidFill>
                  <a:srgbClr val="647580"/>
                </a:solidFill>
              </a:rPr>
              <a:t>575</a:t>
            </a:r>
          </a:p>
        </p:txBody>
      </p:sp>
      <p:sp>
        <p:nvSpPr>
          <p:cNvPr id="102" name="Германия">
            <a:extLst xmlns:a="http://schemas.openxmlformats.org/drawingml/2006/main">
              <a:ext uri="{FF2B5EF4-FFF2-40B4-BE49-F238E27FC236}">
                <a16:creationId xmlns:a16="http://schemas.microsoft.com/office/drawing/2014/main" id="{501D60E3-F30A-4F49-A721-5B2028CB49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6210300"/>
            <a:ext cx="23622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203442"/>
                </a:solidFill>
              </a:defRPr>
            </a:defPPr>
            <a:lvl1pPr>
              <a:defRPr sz="1500" b="0">
                <a:solidFill>
                  <a:srgbClr val="203442"/>
                </a:solidFill>
              </a:defRPr>
            </a:lvl1pPr>
            <a:lvl2pPr>
              <a:defRPr sz="1500" b="0">
                <a:solidFill>
                  <a:srgbClr val="203442"/>
                </a:solidFill>
              </a:defRPr>
            </a:lvl2pPr>
            <a:lvl3pPr>
              <a:defRPr sz="1500" b="0">
                <a:solidFill>
                  <a:srgbClr val="203442"/>
                </a:solidFill>
              </a:defRPr>
            </a:lvl3pPr>
            <a:lvl4pPr>
              <a:defRPr sz="1500" b="0">
                <a:solidFill>
                  <a:srgbClr val="203442"/>
                </a:solidFill>
              </a:defRPr>
            </a:lvl4pPr>
            <a:lvl5pPr>
              <a:defRPr sz="1500" b="0">
                <a:solidFill>
                  <a:srgbClr val="203442"/>
                </a:solidFill>
              </a:defRPr>
            </a:lvl5pPr>
            <a:lvl6pPr>
              <a:defRPr sz="1500" b="0">
                <a:solidFill>
                  <a:srgbClr val="203442"/>
                </a:solidFill>
              </a:defRPr>
            </a:lvl6pPr>
            <a:lvl7pPr>
              <a:defRPr sz="1500" b="0">
                <a:solidFill>
                  <a:srgbClr val="203442"/>
                </a:solidFill>
              </a:defRPr>
            </a:lvl7pPr>
            <a:lvl8pPr>
              <a:defRPr sz="1500" b="0">
                <a:solidFill>
                  <a:srgbClr val="203442"/>
                </a:solidFill>
              </a:defRPr>
            </a:lvl8pPr>
            <a:lvl9pPr>
              <a:defRPr sz="1500" b="0">
                <a:solidFill>
                  <a:srgbClr val="203442"/>
                </a:solidFill>
              </a:defRPr>
            </a:lvl9pPr>
          </a:lstStyle>
          <a:p xmlns:a="http://schemas.openxmlformats.org/drawingml/2006/main">
            <a:pPr>
              <a:defRPr sz="1500" b="0">
                <a:solidFill>
                  <a:srgbClr val="203442"/>
                </a:solidFill>
              </a:defRPr>
            </a:pPr>
            <a:r>
              <a:rPr sz="1500" b="0">
                <a:solidFill>
                  <a:srgbClr val="203442"/>
                </a:solidFill>
              </a:rPr>
              <a:t>Германия</a:t>
            </a:r>
          </a:p>
        </p:txBody>
      </p:sp>
      <p:sp>
        <p:nvSpPr>
          <p:cNvPr id="103" name="">
            <a:extLst xmlns:a="http://schemas.openxmlformats.org/drawingml/2006/main">
              <a:ext uri="{FF2B5EF4-FFF2-40B4-BE49-F238E27FC236}">
                <a16:creationId xmlns:a16="http://schemas.microsoft.com/office/drawing/2014/main" id="{5F0D63E2-2D74-4AD1-B010-8CF364949A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500" y="6257925"/>
            <a:ext cx="1239740" cy="133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26B91"/>
          </a:solidFill>
          <a:ln xmlns:a="http://schemas.openxmlformats.org/drawingml/2006/main" w="0">
            <a:noFill/>
          </a:ln>
        </p:spPr>
      </p:sp>
      <p:sp>
        <p:nvSpPr>
          <p:cNvPr id="104" name="">
            <a:extLst xmlns:a="http://schemas.openxmlformats.org/drawingml/2006/main">
              <a:ext uri="{FF2B5EF4-FFF2-40B4-BE49-F238E27FC236}">
                <a16:creationId xmlns:a16="http://schemas.microsoft.com/office/drawing/2014/main" id="{7DFEF9BA-C26B-4495-AE35-193A36FD18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500" y="6410325"/>
            <a:ext cx="37260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579"/>
          </a:solidFill>
          <a:ln xmlns:a="http://schemas.openxmlformats.org/drawingml/2006/main" w="0">
            <a:noFill/>
          </a:ln>
        </p:spPr>
      </p:sp>
      <p:sp>
        <p:nvSpPr>
          <p:cNvPr id="105" name="17,4%">
            <a:extLst xmlns:a="http://schemas.openxmlformats.org/drawingml/2006/main">
              <a:ext uri="{FF2B5EF4-FFF2-40B4-BE49-F238E27FC236}">
                <a16:creationId xmlns:a16="http://schemas.microsoft.com/office/drawing/2014/main" id="{49B051AC-BDF4-4D61-A467-1C75C4084A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0" y="6210300"/>
            <a:ext cx="7810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500" b="1">
                <a:solidFill>
                  <a:srgbClr val="426B91"/>
                </a:solidFill>
              </a:defRPr>
            </a:defPPr>
            <a:lvl1pPr>
              <a:defRPr sz="1500" b="1">
                <a:solidFill>
                  <a:srgbClr val="426B91"/>
                </a:solidFill>
              </a:defRPr>
            </a:lvl1pPr>
            <a:lvl2pPr>
              <a:defRPr sz="1500" b="1">
                <a:solidFill>
                  <a:srgbClr val="426B91"/>
                </a:solidFill>
              </a:defRPr>
            </a:lvl2pPr>
            <a:lvl3pPr>
              <a:defRPr sz="1500" b="1">
                <a:solidFill>
                  <a:srgbClr val="426B91"/>
                </a:solidFill>
              </a:defRPr>
            </a:lvl3pPr>
            <a:lvl4pPr>
              <a:defRPr sz="1500" b="1">
                <a:solidFill>
                  <a:srgbClr val="426B91"/>
                </a:solidFill>
              </a:defRPr>
            </a:lvl4pPr>
            <a:lvl5pPr>
              <a:defRPr sz="1500" b="1">
                <a:solidFill>
                  <a:srgbClr val="426B91"/>
                </a:solidFill>
              </a:defRPr>
            </a:lvl5pPr>
            <a:lvl6pPr>
              <a:defRPr sz="1500" b="1">
                <a:solidFill>
                  <a:srgbClr val="426B91"/>
                </a:solidFill>
              </a:defRPr>
            </a:lvl6pPr>
            <a:lvl7pPr>
              <a:defRPr sz="1500" b="1">
                <a:solidFill>
                  <a:srgbClr val="426B91"/>
                </a:solidFill>
              </a:defRPr>
            </a:lvl7pPr>
            <a:lvl8pPr>
              <a:defRPr sz="1500" b="1">
                <a:solidFill>
                  <a:srgbClr val="426B91"/>
                </a:solidFill>
              </a:defRPr>
            </a:lvl8pPr>
            <a:lvl9pPr>
              <a:defRPr sz="1500" b="1">
                <a:solidFill>
                  <a:srgbClr val="426B91"/>
                </a:solidFill>
              </a:defRPr>
            </a:lvl9pPr>
          </a:lstStyle>
          <a:p xmlns:a="http://schemas.openxmlformats.org/drawingml/2006/main">
            <a:pPr>
              <a:defRPr sz="1500" b="1">
                <a:solidFill>
                  <a:srgbClr val="426B91"/>
                </a:solidFill>
              </a:defRPr>
            </a:pPr>
            <a:r>
              <a:rPr sz="1500" b="1">
                <a:solidFill>
                  <a:srgbClr val="426B91"/>
                </a:solidFill>
              </a:rPr>
              <a:t>17,4%</a:t>
            </a:r>
          </a:p>
        </p:txBody>
      </p:sp>
      <p:sp>
        <p:nvSpPr>
          <p:cNvPr id="106" name="2 109">
            <a:extLst xmlns:a="http://schemas.openxmlformats.org/drawingml/2006/main">
              <a:ext uri="{FF2B5EF4-FFF2-40B4-BE49-F238E27FC236}">
                <a16:creationId xmlns:a16="http://schemas.microsoft.com/office/drawing/2014/main" id="{0BEFE077-F5B6-4CB5-8752-8FD699B62B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38925" y="6219825"/>
            <a:ext cx="857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647580"/>
                </a:solidFill>
              </a:defRPr>
            </a:defPPr>
            <a:lvl1pPr>
              <a:defRPr sz="1350" b="0">
                <a:solidFill>
                  <a:srgbClr val="647580"/>
                </a:solidFill>
              </a:defRPr>
            </a:lvl1pPr>
            <a:lvl2pPr>
              <a:defRPr sz="1350" b="0">
                <a:solidFill>
                  <a:srgbClr val="647580"/>
                </a:solidFill>
              </a:defRPr>
            </a:lvl2pPr>
            <a:lvl3pPr>
              <a:defRPr sz="1350" b="0">
                <a:solidFill>
                  <a:srgbClr val="647580"/>
                </a:solidFill>
              </a:defRPr>
            </a:lvl3pPr>
            <a:lvl4pPr>
              <a:defRPr sz="1350" b="0">
                <a:solidFill>
                  <a:srgbClr val="647580"/>
                </a:solidFill>
              </a:defRPr>
            </a:lvl4pPr>
            <a:lvl5pPr>
              <a:defRPr sz="1350" b="0">
                <a:solidFill>
                  <a:srgbClr val="647580"/>
                </a:solidFill>
              </a:defRPr>
            </a:lvl5pPr>
            <a:lvl6pPr>
              <a:defRPr sz="1350" b="0">
                <a:solidFill>
                  <a:srgbClr val="647580"/>
                </a:solidFill>
              </a:defRPr>
            </a:lvl6pPr>
            <a:lvl7pPr>
              <a:defRPr sz="1350" b="0">
                <a:solidFill>
                  <a:srgbClr val="647580"/>
                </a:solidFill>
              </a:defRPr>
            </a:lvl7pPr>
            <a:lvl8pPr>
              <a:defRPr sz="1350" b="0">
                <a:solidFill>
                  <a:srgbClr val="647580"/>
                </a:solidFill>
              </a:defRPr>
            </a:lvl8pPr>
            <a:lvl9pPr>
              <a:defRPr sz="1350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47580"/>
                </a:solidFill>
              </a:defRPr>
            </a:pPr>
            <a:r>
              <a:rPr sz="1350" b="0">
                <a:solidFill>
                  <a:srgbClr val="647580"/>
                </a:solidFill>
              </a:rPr>
              <a:t>2 109</a:t>
            </a:r>
          </a:p>
        </p:txBody>
      </p:sp>
      <p:sp>
        <p:nvSpPr>
          <p:cNvPr id="107" name="Япония">
            <a:extLst xmlns:a="http://schemas.openxmlformats.org/drawingml/2006/main">
              <a:ext uri="{FF2B5EF4-FFF2-40B4-BE49-F238E27FC236}">
                <a16:creationId xmlns:a16="http://schemas.microsoft.com/office/drawing/2014/main" id="{C8E6D9FC-1A7A-4259-B67B-46C171D1E7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6562725"/>
            <a:ext cx="23622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203442"/>
                </a:solidFill>
              </a:defRPr>
            </a:defPPr>
            <a:lvl1pPr>
              <a:defRPr sz="1500" b="0">
                <a:solidFill>
                  <a:srgbClr val="203442"/>
                </a:solidFill>
              </a:defRPr>
            </a:lvl1pPr>
            <a:lvl2pPr>
              <a:defRPr sz="1500" b="0">
                <a:solidFill>
                  <a:srgbClr val="203442"/>
                </a:solidFill>
              </a:defRPr>
            </a:lvl2pPr>
            <a:lvl3pPr>
              <a:defRPr sz="1500" b="0">
                <a:solidFill>
                  <a:srgbClr val="203442"/>
                </a:solidFill>
              </a:defRPr>
            </a:lvl3pPr>
            <a:lvl4pPr>
              <a:defRPr sz="1500" b="0">
                <a:solidFill>
                  <a:srgbClr val="203442"/>
                </a:solidFill>
              </a:defRPr>
            </a:lvl4pPr>
            <a:lvl5pPr>
              <a:defRPr sz="1500" b="0">
                <a:solidFill>
                  <a:srgbClr val="203442"/>
                </a:solidFill>
              </a:defRPr>
            </a:lvl5pPr>
            <a:lvl6pPr>
              <a:defRPr sz="1500" b="0">
                <a:solidFill>
                  <a:srgbClr val="203442"/>
                </a:solidFill>
              </a:defRPr>
            </a:lvl6pPr>
            <a:lvl7pPr>
              <a:defRPr sz="1500" b="0">
                <a:solidFill>
                  <a:srgbClr val="203442"/>
                </a:solidFill>
              </a:defRPr>
            </a:lvl7pPr>
            <a:lvl8pPr>
              <a:defRPr sz="1500" b="0">
                <a:solidFill>
                  <a:srgbClr val="203442"/>
                </a:solidFill>
              </a:defRPr>
            </a:lvl8pPr>
            <a:lvl9pPr>
              <a:defRPr sz="1500" b="0">
                <a:solidFill>
                  <a:srgbClr val="203442"/>
                </a:solidFill>
              </a:defRPr>
            </a:lvl9pPr>
          </a:lstStyle>
          <a:p xmlns:a="http://schemas.openxmlformats.org/drawingml/2006/main">
            <a:pPr>
              <a:defRPr sz="1500" b="0">
                <a:solidFill>
                  <a:srgbClr val="203442"/>
                </a:solidFill>
              </a:defRPr>
            </a:pPr>
            <a:r>
              <a:rPr sz="1500" b="0">
                <a:solidFill>
                  <a:srgbClr val="203442"/>
                </a:solidFill>
              </a:rPr>
              <a:t>Япония</a:t>
            </a:r>
          </a:p>
        </p:txBody>
      </p:sp>
      <p:sp>
        <p:nvSpPr>
          <p:cNvPr id="108" name="">
            <a:extLst xmlns:a="http://schemas.openxmlformats.org/drawingml/2006/main">
              <a:ext uri="{FF2B5EF4-FFF2-40B4-BE49-F238E27FC236}">
                <a16:creationId xmlns:a16="http://schemas.microsoft.com/office/drawing/2014/main" id="{C832867A-7406-4F83-A38E-6B48D64643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500" y="6610350"/>
            <a:ext cx="1214006" cy="133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26B91"/>
          </a:solidFill>
          <a:ln xmlns:a="http://schemas.openxmlformats.org/drawingml/2006/main" w="0">
            <a:noFill/>
          </a:ln>
        </p:spPr>
      </p:sp>
      <p:sp>
        <p:nvSpPr>
          <p:cNvPr id="109" name="">
            <a:extLst xmlns:a="http://schemas.openxmlformats.org/drawingml/2006/main">
              <a:ext uri="{FF2B5EF4-FFF2-40B4-BE49-F238E27FC236}">
                <a16:creationId xmlns:a16="http://schemas.microsoft.com/office/drawing/2014/main" id="{396A51AF-2A04-4675-A9B7-F850A548C1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500" y="6762750"/>
            <a:ext cx="32913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579"/>
          </a:solidFill>
          <a:ln xmlns:a="http://schemas.openxmlformats.org/drawingml/2006/main" w="0">
            <a:noFill/>
          </a:ln>
        </p:spPr>
      </p:sp>
      <p:sp>
        <p:nvSpPr>
          <p:cNvPr id="110" name="17,0%">
            <a:extLst xmlns:a="http://schemas.openxmlformats.org/drawingml/2006/main">
              <a:ext uri="{FF2B5EF4-FFF2-40B4-BE49-F238E27FC236}">
                <a16:creationId xmlns:a16="http://schemas.microsoft.com/office/drawing/2014/main" id="{CF5BD168-C89B-4A16-8F1A-C9FB15FB09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0" y="6562725"/>
            <a:ext cx="7810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500" b="1">
                <a:solidFill>
                  <a:srgbClr val="426B91"/>
                </a:solidFill>
              </a:defRPr>
            </a:defPPr>
            <a:lvl1pPr>
              <a:defRPr sz="1500" b="1">
                <a:solidFill>
                  <a:srgbClr val="426B91"/>
                </a:solidFill>
              </a:defRPr>
            </a:lvl1pPr>
            <a:lvl2pPr>
              <a:defRPr sz="1500" b="1">
                <a:solidFill>
                  <a:srgbClr val="426B91"/>
                </a:solidFill>
              </a:defRPr>
            </a:lvl2pPr>
            <a:lvl3pPr>
              <a:defRPr sz="1500" b="1">
                <a:solidFill>
                  <a:srgbClr val="426B91"/>
                </a:solidFill>
              </a:defRPr>
            </a:lvl3pPr>
            <a:lvl4pPr>
              <a:defRPr sz="1500" b="1">
                <a:solidFill>
                  <a:srgbClr val="426B91"/>
                </a:solidFill>
              </a:defRPr>
            </a:lvl4pPr>
            <a:lvl5pPr>
              <a:defRPr sz="1500" b="1">
                <a:solidFill>
                  <a:srgbClr val="426B91"/>
                </a:solidFill>
              </a:defRPr>
            </a:lvl5pPr>
            <a:lvl6pPr>
              <a:defRPr sz="1500" b="1">
                <a:solidFill>
                  <a:srgbClr val="426B91"/>
                </a:solidFill>
              </a:defRPr>
            </a:lvl6pPr>
            <a:lvl7pPr>
              <a:defRPr sz="1500" b="1">
                <a:solidFill>
                  <a:srgbClr val="426B91"/>
                </a:solidFill>
              </a:defRPr>
            </a:lvl7pPr>
            <a:lvl8pPr>
              <a:defRPr sz="1500" b="1">
                <a:solidFill>
                  <a:srgbClr val="426B91"/>
                </a:solidFill>
              </a:defRPr>
            </a:lvl8pPr>
            <a:lvl9pPr>
              <a:defRPr sz="1500" b="1">
                <a:solidFill>
                  <a:srgbClr val="426B91"/>
                </a:solidFill>
              </a:defRPr>
            </a:lvl9pPr>
          </a:lstStyle>
          <a:p xmlns:a="http://schemas.openxmlformats.org/drawingml/2006/main">
            <a:pPr>
              <a:defRPr sz="1500" b="1">
                <a:solidFill>
                  <a:srgbClr val="426B91"/>
                </a:solidFill>
              </a:defRPr>
            </a:pPr>
            <a:r>
              <a:rPr sz="1500" b="1">
                <a:solidFill>
                  <a:srgbClr val="426B91"/>
                </a:solidFill>
              </a:rPr>
              <a:t>17,0%</a:t>
            </a:r>
          </a:p>
        </p:txBody>
      </p:sp>
      <p:sp>
        <p:nvSpPr>
          <p:cNvPr id="111" name="1 324">
            <a:extLst xmlns:a="http://schemas.openxmlformats.org/drawingml/2006/main">
              <a:ext uri="{FF2B5EF4-FFF2-40B4-BE49-F238E27FC236}">
                <a16:creationId xmlns:a16="http://schemas.microsoft.com/office/drawing/2014/main" id="{5B9F3403-0A49-4D90-9E42-802FEBA977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38925" y="6572250"/>
            <a:ext cx="857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647580"/>
                </a:solidFill>
              </a:defRPr>
            </a:defPPr>
            <a:lvl1pPr>
              <a:defRPr sz="1350" b="0">
                <a:solidFill>
                  <a:srgbClr val="647580"/>
                </a:solidFill>
              </a:defRPr>
            </a:lvl1pPr>
            <a:lvl2pPr>
              <a:defRPr sz="1350" b="0">
                <a:solidFill>
                  <a:srgbClr val="647580"/>
                </a:solidFill>
              </a:defRPr>
            </a:lvl2pPr>
            <a:lvl3pPr>
              <a:defRPr sz="1350" b="0">
                <a:solidFill>
                  <a:srgbClr val="647580"/>
                </a:solidFill>
              </a:defRPr>
            </a:lvl3pPr>
            <a:lvl4pPr>
              <a:defRPr sz="1350" b="0">
                <a:solidFill>
                  <a:srgbClr val="647580"/>
                </a:solidFill>
              </a:defRPr>
            </a:lvl4pPr>
            <a:lvl5pPr>
              <a:defRPr sz="1350" b="0">
                <a:solidFill>
                  <a:srgbClr val="647580"/>
                </a:solidFill>
              </a:defRPr>
            </a:lvl5pPr>
            <a:lvl6pPr>
              <a:defRPr sz="1350" b="0">
                <a:solidFill>
                  <a:srgbClr val="647580"/>
                </a:solidFill>
              </a:defRPr>
            </a:lvl6pPr>
            <a:lvl7pPr>
              <a:defRPr sz="1350" b="0">
                <a:solidFill>
                  <a:srgbClr val="647580"/>
                </a:solidFill>
              </a:defRPr>
            </a:lvl7pPr>
            <a:lvl8pPr>
              <a:defRPr sz="1350" b="0">
                <a:solidFill>
                  <a:srgbClr val="647580"/>
                </a:solidFill>
              </a:defRPr>
            </a:lvl8pPr>
            <a:lvl9pPr>
              <a:defRPr sz="1350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47580"/>
                </a:solidFill>
              </a:defRPr>
            </a:pPr>
            <a:r>
              <a:rPr sz="1350" b="0">
                <a:solidFill>
                  <a:srgbClr val="647580"/>
                </a:solidFill>
              </a:rPr>
              <a:t>1 324</a:t>
            </a:r>
          </a:p>
        </p:txBody>
      </p:sp>
      <p:sp>
        <p:nvSpPr>
          <p:cNvPr id="112" name="Нидерланды">
            <a:extLst xmlns:a="http://schemas.openxmlformats.org/drawingml/2006/main">
              <a:ext uri="{FF2B5EF4-FFF2-40B4-BE49-F238E27FC236}">
                <a16:creationId xmlns:a16="http://schemas.microsoft.com/office/drawing/2014/main" id="{BD322E8F-1432-4F41-AA81-D16624F579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6915150"/>
            <a:ext cx="23622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203442"/>
                </a:solidFill>
              </a:defRPr>
            </a:defPPr>
            <a:lvl1pPr>
              <a:defRPr sz="1500" b="0">
                <a:solidFill>
                  <a:srgbClr val="203442"/>
                </a:solidFill>
              </a:defRPr>
            </a:lvl1pPr>
            <a:lvl2pPr>
              <a:defRPr sz="1500" b="0">
                <a:solidFill>
                  <a:srgbClr val="203442"/>
                </a:solidFill>
              </a:defRPr>
            </a:lvl2pPr>
            <a:lvl3pPr>
              <a:defRPr sz="1500" b="0">
                <a:solidFill>
                  <a:srgbClr val="203442"/>
                </a:solidFill>
              </a:defRPr>
            </a:lvl3pPr>
            <a:lvl4pPr>
              <a:defRPr sz="1500" b="0">
                <a:solidFill>
                  <a:srgbClr val="203442"/>
                </a:solidFill>
              </a:defRPr>
            </a:lvl4pPr>
            <a:lvl5pPr>
              <a:defRPr sz="1500" b="0">
                <a:solidFill>
                  <a:srgbClr val="203442"/>
                </a:solidFill>
              </a:defRPr>
            </a:lvl5pPr>
            <a:lvl6pPr>
              <a:defRPr sz="1500" b="0">
                <a:solidFill>
                  <a:srgbClr val="203442"/>
                </a:solidFill>
              </a:defRPr>
            </a:lvl6pPr>
            <a:lvl7pPr>
              <a:defRPr sz="1500" b="0">
                <a:solidFill>
                  <a:srgbClr val="203442"/>
                </a:solidFill>
              </a:defRPr>
            </a:lvl7pPr>
            <a:lvl8pPr>
              <a:defRPr sz="1500" b="0">
                <a:solidFill>
                  <a:srgbClr val="203442"/>
                </a:solidFill>
              </a:defRPr>
            </a:lvl8pPr>
            <a:lvl9pPr>
              <a:defRPr sz="1500" b="0">
                <a:solidFill>
                  <a:srgbClr val="203442"/>
                </a:solidFill>
              </a:defRPr>
            </a:lvl9pPr>
          </a:lstStyle>
          <a:p xmlns:a="http://schemas.openxmlformats.org/drawingml/2006/main">
            <a:pPr>
              <a:defRPr sz="1500" b="0">
                <a:solidFill>
                  <a:srgbClr val="203442"/>
                </a:solidFill>
              </a:defRPr>
            </a:pPr>
            <a:r>
              <a:rPr sz="1500" b="0">
                <a:solidFill>
                  <a:srgbClr val="203442"/>
                </a:solidFill>
              </a:rPr>
              <a:t>Нидерланды</a:t>
            </a:r>
          </a:p>
        </p:txBody>
      </p:sp>
      <p:sp>
        <p:nvSpPr>
          <p:cNvPr id="113" name="">
            <a:extLst xmlns:a="http://schemas.openxmlformats.org/drawingml/2006/main">
              <a:ext uri="{FF2B5EF4-FFF2-40B4-BE49-F238E27FC236}">
                <a16:creationId xmlns:a16="http://schemas.microsoft.com/office/drawing/2014/main" id="{160017F5-71C7-427E-99E8-55D84FD5F2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500" y="6962775"/>
            <a:ext cx="1213412" cy="133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26B91"/>
          </a:solidFill>
          <a:ln xmlns:a="http://schemas.openxmlformats.org/drawingml/2006/main" w="0">
            <a:noFill/>
          </a:ln>
        </p:spPr>
      </p:sp>
      <p:sp>
        <p:nvSpPr>
          <p:cNvPr id="114" name="">
            <a:extLst xmlns:a="http://schemas.openxmlformats.org/drawingml/2006/main">
              <a:ext uri="{FF2B5EF4-FFF2-40B4-BE49-F238E27FC236}">
                <a16:creationId xmlns:a16="http://schemas.microsoft.com/office/drawing/2014/main" id="{7685D3E4-FDDE-4CB8-B0A1-1BC3B4E397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500" y="7115175"/>
            <a:ext cx="341806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579"/>
          </a:solidFill>
          <a:ln xmlns:a="http://schemas.openxmlformats.org/drawingml/2006/main" w="0">
            <a:noFill/>
          </a:ln>
        </p:spPr>
      </p:sp>
      <p:sp>
        <p:nvSpPr>
          <p:cNvPr id="115" name="17,0%">
            <a:extLst xmlns:a="http://schemas.openxmlformats.org/drawingml/2006/main">
              <a:ext uri="{FF2B5EF4-FFF2-40B4-BE49-F238E27FC236}">
                <a16:creationId xmlns:a16="http://schemas.microsoft.com/office/drawing/2014/main" id="{99ECB698-5A99-4EB5-B36C-848434B491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0" y="6915150"/>
            <a:ext cx="7810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500" b="1">
                <a:solidFill>
                  <a:srgbClr val="426B91"/>
                </a:solidFill>
              </a:defRPr>
            </a:defPPr>
            <a:lvl1pPr>
              <a:defRPr sz="1500" b="1">
                <a:solidFill>
                  <a:srgbClr val="426B91"/>
                </a:solidFill>
              </a:defRPr>
            </a:lvl1pPr>
            <a:lvl2pPr>
              <a:defRPr sz="1500" b="1">
                <a:solidFill>
                  <a:srgbClr val="426B91"/>
                </a:solidFill>
              </a:defRPr>
            </a:lvl2pPr>
            <a:lvl3pPr>
              <a:defRPr sz="1500" b="1">
                <a:solidFill>
                  <a:srgbClr val="426B91"/>
                </a:solidFill>
              </a:defRPr>
            </a:lvl3pPr>
            <a:lvl4pPr>
              <a:defRPr sz="1500" b="1">
                <a:solidFill>
                  <a:srgbClr val="426B91"/>
                </a:solidFill>
              </a:defRPr>
            </a:lvl4pPr>
            <a:lvl5pPr>
              <a:defRPr sz="1500" b="1">
                <a:solidFill>
                  <a:srgbClr val="426B91"/>
                </a:solidFill>
              </a:defRPr>
            </a:lvl5pPr>
            <a:lvl6pPr>
              <a:defRPr sz="1500" b="1">
                <a:solidFill>
                  <a:srgbClr val="426B91"/>
                </a:solidFill>
              </a:defRPr>
            </a:lvl6pPr>
            <a:lvl7pPr>
              <a:defRPr sz="1500" b="1">
                <a:solidFill>
                  <a:srgbClr val="426B91"/>
                </a:solidFill>
              </a:defRPr>
            </a:lvl7pPr>
            <a:lvl8pPr>
              <a:defRPr sz="1500" b="1">
                <a:solidFill>
                  <a:srgbClr val="426B91"/>
                </a:solidFill>
              </a:defRPr>
            </a:lvl8pPr>
            <a:lvl9pPr>
              <a:defRPr sz="1500" b="1">
                <a:solidFill>
                  <a:srgbClr val="426B91"/>
                </a:solidFill>
              </a:defRPr>
            </a:lvl9pPr>
          </a:lstStyle>
          <a:p xmlns:a="http://schemas.openxmlformats.org/drawingml/2006/main">
            <a:pPr>
              <a:defRPr sz="1500" b="1">
                <a:solidFill>
                  <a:srgbClr val="426B91"/>
                </a:solidFill>
              </a:defRPr>
            </a:pPr>
            <a:r>
              <a:rPr sz="1500" b="1">
                <a:solidFill>
                  <a:srgbClr val="426B91"/>
                </a:solidFill>
              </a:rPr>
              <a:t>17,0%</a:t>
            </a:r>
          </a:p>
        </p:txBody>
      </p:sp>
      <p:sp>
        <p:nvSpPr>
          <p:cNvPr id="116" name="418">
            <a:extLst xmlns:a="http://schemas.openxmlformats.org/drawingml/2006/main">
              <a:ext uri="{FF2B5EF4-FFF2-40B4-BE49-F238E27FC236}">
                <a16:creationId xmlns:a16="http://schemas.microsoft.com/office/drawing/2014/main" id="{64346115-D87C-4F49-AD6D-C3A804C59E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38925" y="6924675"/>
            <a:ext cx="857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647580"/>
                </a:solidFill>
              </a:defRPr>
            </a:defPPr>
            <a:lvl1pPr>
              <a:defRPr sz="1350" b="0">
                <a:solidFill>
                  <a:srgbClr val="647580"/>
                </a:solidFill>
              </a:defRPr>
            </a:lvl1pPr>
            <a:lvl2pPr>
              <a:defRPr sz="1350" b="0">
                <a:solidFill>
                  <a:srgbClr val="647580"/>
                </a:solidFill>
              </a:defRPr>
            </a:lvl2pPr>
            <a:lvl3pPr>
              <a:defRPr sz="1350" b="0">
                <a:solidFill>
                  <a:srgbClr val="647580"/>
                </a:solidFill>
              </a:defRPr>
            </a:lvl3pPr>
            <a:lvl4pPr>
              <a:defRPr sz="1350" b="0">
                <a:solidFill>
                  <a:srgbClr val="647580"/>
                </a:solidFill>
              </a:defRPr>
            </a:lvl4pPr>
            <a:lvl5pPr>
              <a:defRPr sz="1350" b="0">
                <a:solidFill>
                  <a:srgbClr val="647580"/>
                </a:solidFill>
              </a:defRPr>
            </a:lvl5pPr>
            <a:lvl6pPr>
              <a:defRPr sz="1350" b="0">
                <a:solidFill>
                  <a:srgbClr val="647580"/>
                </a:solidFill>
              </a:defRPr>
            </a:lvl6pPr>
            <a:lvl7pPr>
              <a:defRPr sz="1350" b="0">
                <a:solidFill>
                  <a:srgbClr val="647580"/>
                </a:solidFill>
              </a:defRPr>
            </a:lvl7pPr>
            <a:lvl8pPr>
              <a:defRPr sz="1350" b="0">
                <a:solidFill>
                  <a:srgbClr val="647580"/>
                </a:solidFill>
              </a:defRPr>
            </a:lvl8pPr>
            <a:lvl9pPr>
              <a:defRPr sz="1350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47580"/>
                </a:solidFill>
              </a:defRPr>
            </a:pPr>
            <a:r>
              <a:rPr sz="1350" b="0">
                <a:solidFill>
                  <a:srgbClr val="647580"/>
                </a:solidFill>
              </a:rPr>
              <a:t>418</a:t>
            </a:r>
          </a:p>
        </p:txBody>
      </p:sp>
      <p:sp>
        <p:nvSpPr>
          <p:cNvPr id="117" name="Продолжение">
            <a:extLst xmlns:a="http://schemas.openxmlformats.org/drawingml/2006/main">
              <a:ext uri="{FF2B5EF4-FFF2-40B4-BE49-F238E27FC236}">
                <a16:creationId xmlns:a16="http://schemas.microsoft.com/office/drawing/2014/main" id="{D7090058-77D6-47A1-BAA2-2FBB8BEE42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571750"/>
            <a:ext cx="285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500" b="1">
                <a:solidFill>
                  <a:srgbClr val="203442"/>
                </a:solidFill>
              </a:defRPr>
            </a:defPPr>
            <a:lvl1pPr>
              <a:defRPr sz="1500" b="1">
                <a:solidFill>
                  <a:srgbClr val="203442"/>
                </a:solidFill>
              </a:defRPr>
            </a:lvl1pPr>
            <a:lvl2pPr>
              <a:defRPr sz="1500" b="1">
                <a:solidFill>
                  <a:srgbClr val="203442"/>
                </a:solidFill>
              </a:defRPr>
            </a:lvl2pPr>
            <a:lvl3pPr>
              <a:defRPr sz="1500" b="1">
                <a:solidFill>
                  <a:srgbClr val="203442"/>
                </a:solidFill>
              </a:defRPr>
            </a:lvl3pPr>
            <a:lvl4pPr>
              <a:defRPr sz="1500" b="1">
                <a:solidFill>
                  <a:srgbClr val="203442"/>
                </a:solidFill>
              </a:defRPr>
            </a:lvl4pPr>
            <a:lvl5pPr>
              <a:defRPr sz="1500" b="1">
                <a:solidFill>
                  <a:srgbClr val="203442"/>
                </a:solidFill>
              </a:defRPr>
            </a:lvl5pPr>
            <a:lvl6pPr>
              <a:defRPr sz="1500" b="1">
                <a:solidFill>
                  <a:srgbClr val="203442"/>
                </a:solidFill>
              </a:defRPr>
            </a:lvl6pPr>
            <a:lvl7pPr>
              <a:defRPr sz="1500" b="1">
                <a:solidFill>
                  <a:srgbClr val="203442"/>
                </a:solidFill>
              </a:defRPr>
            </a:lvl7pPr>
            <a:lvl8pPr>
              <a:defRPr sz="1500" b="1">
                <a:solidFill>
                  <a:srgbClr val="203442"/>
                </a:solidFill>
              </a:defRPr>
            </a:lvl8pPr>
            <a:lvl9pPr>
              <a:defRPr sz="1500" b="1">
                <a:solidFill>
                  <a:srgbClr val="203442"/>
                </a:solidFill>
              </a:defRPr>
            </a:lvl9pPr>
          </a:lstStyle>
          <a:p xmlns:a="http://schemas.openxmlformats.org/drawingml/2006/main">
            <a:pPr>
              <a:defRPr sz="1500" b="1">
                <a:solidFill>
                  <a:srgbClr val="203442"/>
                </a:solidFill>
              </a:defRPr>
            </a:pPr>
            <a:r>
              <a:rPr sz="1500" b="1">
                <a:solidFill>
                  <a:srgbClr val="203442"/>
                </a:solidFill>
              </a:rPr>
              <a:t>Продолжение</a:t>
            </a:r>
          </a:p>
        </p:txBody>
      </p:sp>
      <p:sp>
        <p:nvSpPr>
          <p:cNvPr id="118" name="ИИ, %">
            <a:extLst xmlns:a="http://schemas.openxmlformats.org/drawingml/2006/main">
              <a:ext uri="{FF2B5EF4-FFF2-40B4-BE49-F238E27FC236}">
                <a16:creationId xmlns:a16="http://schemas.microsoft.com/office/drawing/2014/main" id="{4EF459C5-DCD1-4C2A-8222-86249A507F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73050" y="2609850"/>
            <a:ext cx="7810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00" b="1">
                <a:solidFill>
                  <a:srgbClr val="426B91"/>
                </a:solidFill>
              </a:defRPr>
            </a:defPPr>
            <a:lvl1pPr>
              <a:defRPr sz="1200" b="1">
                <a:solidFill>
                  <a:srgbClr val="426B91"/>
                </a:solidFill>
              </a:defRPr>
            </a:lvl1pPr>
            <a:lvl2pPr>
              <a:defRPr sz="1200" b="1">
                <a:solidFill>
                  <a:srgbClr val="426B91"/>
                </a:solidFill>
              </a:defRPr>
            </a:lvl2pPr>
            <a:lvl3pPr>
              <a:defRPr sz="1200" b="1">
                <a:solidFill>
                  <a:srgbClr val="426B91"/>
                </a:solidFill>
              </a:defRPr>
            </a:lvl3pPr>
            <a:lvl4pPr>
              <a:defRPr sz="1200" b="1">
                <a:solidFill>
                  <a:srgbClr val="426B91"/>
                </a:solidFill>
              </a:defRPr>
            </a:lvl4pPr>
            <a:lvl5pPr>
              <a:defRPr sz="1200" b="1">
                <a:solidFill>
                  <a:srgbClr val="426B91"/>
                </a:solidFill>
              </a:defRPr>
            </a:lvl5pPr>
            <a:lvl6pPr>
              <a:defRPr sz="1200" b="1">
                <a:solidFill>
                  <a:srgbClr val="426B91"/>
                </a:solidFill>
              </a:defRPr>
            </a:lvl6pPr>
            <a:lvl7pPr>
              <a:defRPr sz="1200" b="1">
                <a:solidFill>
                  <a:srgbClr val="426B91"/>
                </a:solidFill>
              </a:defRPr>
            </a:lvl7pPr>
            <a:lvl8pPr>
              <a:defRPr sz="1200" b="1">
                <a:solidFill>
                  <a:srgbClr val="426B91"/>
                </a:solidFill>
              </a:defRPr>
            </a:lvl8pPr>
            <a:lvl9pPr>
              <a:defRPr sz="1200" b="1">
                <a:solidFill>
                  <a:srgbClr val="426B91"/>
                </a:solidFill>
              </a:defRPr>
            </a:lvl9pPr>
          </a:lstStyle>
          <a:p xmlns:a="http://schemas.openxmlformats.org/drawingml/2006/main">
            <a:pPr>
              <a:defRPr sz="1200" b="1">
                <a:solidFill>
                  <a:srgbClr val="426B91"/>
                </a:solidFill>
              </a:defRPr>
            </a:pPr>
            <a:r>
              <a:rPr sz="1200" b="1">
                <a:solidFill>
                  <a:srgbClr val="426B91"/>
                </a:solidFill>
              </a:rPr>
              <a:t>ИИ, %</a:t>
            </a:r>
          </a:p>
        </p:txBody>
      </p:sp>
      <p:sp>
        <p:nvSpPr>
          <p:cNvPr id="119" name="Статей">
            <a:extLst xmlns:a="http://schemas.openxmlformats.org/drawingml/2006/main">
              <a:ext uri="{FF2B5EF4-FFF2-40B4-BE49-F238E27FC236}">
                <a16:creationId xmlns:a16="http://schemas.microsoft.com/office/drawing/2014/main" id="{D32E500E-2613-4792-A5BF-130BCDBF1A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01725" y="2609850"/>
            <a:ext cx="857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00" b="0">
                <a:solidFill>
                  <a:srgbClr val="647580"/>
                </a:solidFill>
              </a:defRPr>
            </a:defPPr>
            <a:lvl1pPr>
              <a:defRPr sz="1200" b="0">
                <a:solidFill>
                  <a:srgbClr val="647580"/>
                </a:solidFill>
              </a:defRPr>
            </a:lvl1pPr>
            <a:lvl2pPr>
              <a:defRPr sz="1200" b="0">
                <a:solidFill>
                  <a:srgbClr val="647580"/>
                </a:solidFill>
              </a:defRPr>
            </a:lvl2pPr>
            <a:lvl3pPr>
              <a:defRPr sz="1200" b="0">
                <a:solidFill>
                  <a:srgbClr val="647580"/>
                </a:solidFill>
              </a:defRPr>
            </a:lvl3pPr>
            <a:lvl4pPr>
              <a:defRPr sz="1200" b="0">
                <a:solidFill>
                  <a:srgbClr val="647580"/>
                </a:solidFill>
              </a:defRPr>
            </a:lvl4pPr>
            <a:lvl5pPr>
              <a:defRPr sz="1200" b="0">
                <a:solidFill>
                  <a:srgbClr val="647580"/>
                </a:solidFill>
              </a:defRPr>
            </a:lvl5pPr>
            <a:lvl6pPr>
              <a:defRPr sz="1200" b="0">
                <a:solidFill>
                  <a:srgbClr val="647580"/>
                </a:solidFill>
              </a:defRPr>
            </a:lvl6pPr>
            <a:lvl7pPr>
              <a:defRPr sz="1200" b="0">
                <a:solidFill>
                  <a:srgbClr val="647580"/>
                </a:solidFill>
              </a:defRPr>
            </a:lvl7pPr>
            <a:lvl8pPr>
              <a:defRPr sz="1200" b="0">
                <a:solidFill>
                  <a:srgbClr val="647580"/>
                </a:solidFill>
              </a:defRPr>
            </a:lvl8pPr>
            <a:lvl9pPr>
              <a:defRPr sz="1200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647580"/>
                </a:solidFill>
              </a:defRPr>
            </a:pPr>
            <a:r>
              <a:rPr sz="1200" b="0">
                <a:solidFill>
                  <a:srgbClr val="647580"/>
                </a:solidFill>
              </a:rPr>
              <a:t>Статей</a:t>
            </a:r>
          </a:p>
        </p:txBody>
      </p:sp>
      <p:sp>
        <p:nvSpPr>
          <p:cNvPr id="120" name="">
            <a:extLst xmlns:a="http://schemas.openxmlformats.org/drawingml/2006/main">
              <a:ext uri="{FF2B5EF4-FFF2-40B4-BE49-F238E27FC236}">
                <a16:creationId xmlns:a16="http://schemas.microsoft.com/office/drawing/2014/main" id="{8370B393-079D-46F4-B566-BF24874F8E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01300" y="2971800"/>
            <a:ext cx="9525" cy="4381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3E6E5"/>
          </a:solidFill>
          <a:ln xmlns:a="http://schemas.openxmlformats.org/drawingml/2006/main" w="0">
            <a:noFill/>
          </a:ln>
        </p:spPr>
      </p:sp>
      <p:sp>
        <p:nvSpPr>
          <p:cNvPr id="121" name="0">
            <a:extLst xmlns:a="http://schemas.openxmlformats.org/drawingml/2006/main">
              <a:ext uri="{FF2B5EF4-FFF2-40B4-BE49-F238E27FC236}">
                <a16:creationId xmlns:a16="http://schemas.microsoft.com/office/drawing/2014/main" id="{7AE29D74-73B1-45E1-9928-73DEFF4E97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53675" y="2771775"/>
            <a:ext cx="4000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975" b="0">
                <a:solidFill>
                  <a:srgbClr val="647580"/>
                </a:solidFill>
              </a:defRPr>
            </a:defPPr>
            <a:lvl1pPr>
              <a:defRPr sz="975" b="0">
                <a:solidFill>
                  <a:srgbClr val="647580"/>
                </a:solidFill>
              </a:defRPr>
            </a:lvl1pPr>
            <a:lvl2pPr>
              <a:defRPr sz="975" b="0">
                <a:solidFill>
                  <a:srgbClr val="647580"/>
                </a:solidFill>
              </a:defRPr>
            </a:lvl2pPr>
            <a:lvl3pPr>
              <a:defRPr sz="975" b="0">
                <a:solidFill>
                  <a:srgbClr val="647580"/>
                </a:solidFill>
              </a:defRPr>
            </a:lvl3pPr>
            <a:lvl4pPr>
              <a:defRPr sz="975" b="0">
                <a:solidFill>
                  <a:srgbClr val="647580"/>
                </a:solidFill>
              </a:defRPr>
            </a:lvl4pPr>
            <a:lvl5pPr>
              <a:defRPr sz="975" b="0">
                <a:solidFill>
                  <a:srgbClr val="647580"/>
                </a:solidFill>
              </a:defRPr>
            </a:lvl5pPr>
            <a:lvl6pPr>
              <a:defRPr sz="975" b="0">
                <a:solidFill>
                  <a:srgbClr val="647580"/>
                </a:solidFill>
              </a:defRPr>
            </a:lvl6pPr>
            <a:lvl7pPr>
              <a:defRPr sz="975" b="0">
                <a:solidFill>
                  <a:srgbClr val="647580"/>
                </a:solidFill>
              </a:defRPr>
            </a:lvl7pPr>
            <a:lvl8pPr>
              <a:defRPr sz="975" b="0">
                <a:solidFill>
                  <a:srgbClr val="647580"/>
                </a:solidFill>
              </a:defRPr>
            </a:lvl8pPr>
            <a:lvl9pPr>
              <a:defRPr sz="975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>
              <a:defRPr sz="975" b="0">
                <a:solidFill>
                  <a:srgbClr val="647580"/>
                </a:solidFill>
              </a:defRPr>
            </a:pPr>
            <a:r>
              <a:rPr sz="975" b="0">
                <a:solidFill>
                  <a:srgbClr val="647580"/>
                </a:solidFill>
              </a:rPr>
              <a:t>0</a:t>
            </a:r>
          </a:p>
        </p:txBody>
      </p:sp>
      <p:sp>
        <p:nvSpPr>
          <p:cNvPr id="122" name="">
            <a:extLst xmlns:a="http://schemas.openxmlformats.org/drawingml/2006/main">
              <a:ext uri="{FF2B5EF4-FFF2-40B4-BE49-F238E27FC236}">
                <a16:creationId xmlns:a16="http://schemas.microsoft.com/office/drawing/2014/main" id="{116CCE6B-3B09-4E00-96B5-39C2FE395E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2971800"/>
            <a:ext cx="9525" cy="4381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3E6E5"/>
          </a:solidFill>
          <a:ln xmlns:a="http://schemas.openxmlformats.org/drawingml/2006/main" w="0">
            <a:noFill/>
          </a:ln>
        </p:spPr>
      </p:sp>
      <p:sp>
        <p:nvSpPr>
          <p:cNvPr id="123" name="10">
            <a:extLst xmlns:a="http://schemas.openxmlformats.org/drawingml/2006/main">
              <a:ext uri="{FF2B5EF4-FFF2-40B4-BE49-F238E27FC236}">
                <a16:creationId xmlns:a16="http://schemas.microsoft.com/office/drawing/2014/main" id="{5BBB73EF-FD56-447A-A946-DA26159E2F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050" y="2771775"/>
            <a:ext cx="4000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975" b="0">
                <a:solidFill>
                  <a:srgbClr val="647580"/>
                </a:solidFill>
              </a:defRPr>
            </a:defPPr>
            <a:lvl1pPr>
              <a:defRPr sz="975" b="0">
                <a:solidFill>
                  <a:srgbClr val="647580"/>
                </a:solidFill>
              </a:defRPr>
            </a:lvl1pPr>
            <a:lvl2pPr>
              <a:defRPr sz="975" b="0">
                <a:solidFill>
                  <a:srgbClr val="647580"/>
                </a:solidFill>
              </a:defRPr>
            </a:lvl2pPr>
            <a:lvl3pPr>
              <a:defRPr sz="975" b="0">
                <a:solidFill>
                  <a:srgbClr val="647580"/>
                </a:solidFill>
              </a:defRPr>
            </a:lvl3pPr>
            <a:lvl4pPr>
              <a:defRPr sz="975" b="0">
                <a:solidFill>
                  <a:srgbClr val="647580"/>
                </a:solidFill>
              </a:defRPr>
            </a:lvl4pPr>
            <a:lvl5pPr>
              <a:defRPr sz="975" b="0">
                <a:solidFill>
                  <a:srgbClr val="647580"/>
                </a:solidFill>
              </a:defRPr>
            </a:lvl5pPr>
            <a:lvl6pPr>
              <a:defRPr sz="975" b="0">
                <a:solidFill>
                  <a:srgbClr val="647580"/>
                </a:solidFill>
              </a:defRPr>
            </a:lvl6pPr>
            <a:lvl7pPr>
              <a:defRPr sz="975" b="0">
                <a:solidFill>
                  <a:srgbClr val="647580"/>
                </a:solidFill>
              </a:defRPr>
            </a:lvl7pPr>
            <a:lvl8pPr>
              <a:defRPr sz="975" b="0">
                <a:solidFill>
                  <a:srgbClr val="647580"/>
                </a:solidFill>
              </a:defRPr>
            </a:lvl8pPr>
            <a:lvl9pPr>
              <a:defRPr sz="975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>
              <a:defRPr sz="975" b="0">
                <a:solidFill>
                  <a:srgbClr val="647580"/>
                </a:solidFill>
              </a:defRPr>
            </a:pPr>
            <a:r>
              <a:rPr sz="975" b="0">
                <a:solidFill>
                  <a:srgbClr val="647580"/>
                </a:solidFill>
              </a:rPr>
              <a:t>10</a:t>
            </a:r>
          </a:p>
        </p:txBody>
      </p:sp>
      <p:sp>
        <p:nvSpPr>
          <p:cNvPr id="124" name="">
            <a:extLst xmlns:a="http://schemas.openxmlformats.org/drawingml/2006/main">
              <a:ext uri="{FF2B5EF4-FFF2-40B4-BE49-F238E27FC236}">
                <a16:creationId xmlns:a16="http://schemas.microsoft.com/office/drawing/2014/main" id="{233E9153-8B3B-420B-9582-596176A6D5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30050" y="2971800"/>
            <a:ext cx="9525" cy="4381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3E6E5"/>
          </a:solidFill>
          <a:ln xmlns:a="http://schemas.openxmlformats.org/drawingml/2006/main" w="0">
            <a:noFill/>
          </a:ln>
        </p:spPr>
      </p:sp>
      <p:sp>
        <p:nvSpPr>
          <p:cNvPr id="125" name="20">
            <a:extLst xmlns:a="http://schemas.openxmlformats.org/drawingml/2006/main">
              <a:ext uri="{FF2B5EF4-FFF2-40B4-BE49-F238E27FC236}">
                <a16:creationId xmlns:a16="http://schemas.microsoft.com/office/drawing/2014/main" id="{87A68563-B5F9-4CCB-9852-AD11A8D302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782425" y="2771775"/>
            <a:ext cx="4000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975" b="0">
                <a:solidFill>
                  <a:srgbClr val="647580"/>
                </a:solidFill>
              </a:defRPr>
            </a:defPPr>
            <a:lvl1pPr>
              <a:defRPr sz="975" b="0">
                <a:solidFill>
                  <a:srgbClr val="647580"/>
                </a:solidFill>
              </a:defRPr>
            </a:lvl1pPr>
            <a:lvl2pPr>
              <a:defRPr sz="975" b="0">
                <a:solidFill>
                  <a:srgbClr val="647580"/>
                </a:solidFill>
              </a:defRPr>
            </a:lvl2pPr>
            <a:lvl3pPr>
              <a:defRPr sz="975" b="0">
                <a:solidFill>
                  <a:srgbClr val="647580"/>
                </a:solidFill>
              </a:defRPr>
            </a:lvl3pPr>
            <a:lvl4pPr>
              <a:defRPr sz="975" b="0">
                <a:solidFill>
                  <a:srgbClr val="647580"/>
                </a:solidFill>
              </a:defRPr>
            </a:lvl4pPr>
            <a:lvl5pPr>
              <a:defRPr sz="975" b="0">
                <a:solidFill>
                  <a:srgbClr val="647580"/>
                </a:solidFill>
              </a:defRPr>
            </a:lvl5pPr>
            <a:lvl6pPr>
              <a:defRPr sz="975" b="0">
                <a:solidFill>
                  <a:srgbClr val="647580"/>
                </a:solidFill>
              </a:defRPr>
            </a:lvl6pPr>
            <a:lvl7pPr>
              <a:defRPr sz="975" b="0">
                <a:solidFill>
                  <a:srgbClr val="647580"/>
                </a:solidFill>
              </a:defRPr>
            </a:lvl7pPr>
            <a:lvl8pPr>
              <a:defRPr sz="975" b="0">
                <a:solidFill>
                  <a:srgbClr val="647580"/>
                </a:solidFill>
              </a:defRPr>
            </a:lvl8pPr>
            <a:lvl9pPr>
              <a:defRPr sz="975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>
              <a:defRPr sz="975" b="0">
                <a:solidFill>
                  <a:srgbClr val="647580"/>
                </a:solidFill>
              </a:defRPr>
            </a:pPr>
            <a:r>
              <a:rPr sz="975" b="0">
                <a:solidFill>
                  <a:srgbClr val="647580"/>
                </a:solidFill>
              </a:rPr>
              <a:t>20</a:t>
            </a:r>
          </a:p>
        </p:txBody>
      </p:sp>
      <p:sp>
        <p:nvSpPr>
          <p:cNvPr id="126" name="">
            <a:extLst xmlns:a="http://schemas.openxmlformats.org/drawingml/2006/main">
              <a:ext uri="{FF2B5EF4-FFF2-40B4-BE49-F238E27FC236}">
                <a16:creationId xmlns:a16="http://schemas.microsoft.com/office/drawing/2014/main" id="{21D24C47-BE51-499A-A5EE-5AC32A7F98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44425" y="2971800"/>
            <a:ext cx="9525" cy="4381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3E6E5"/>
          </a:solidFill>
          <a:ln xmlns:a="http://schemas.openxmlformats.org/drawingml/2006/main" w="0">
            <a:noFill/>
          </a:ln>
        </p:spPr>
      </p:sp>
      <p:sp>
        <p:nvSpPr>
          <p:cNvPr id="127" name="30">
            <a:extLst xmlns:a="http://schemas.openxmlformats.org/drawingml/2006/main">
              <a:ext uri="{FF2B5EF4-FFF2-40B4-BE49-F238E27FC236}">
                <a16:creationId xmlns:a16="http://schemas.microsoft.com/office/drawing/2014/main" id="{98DC9380-9E09-4EB7-BBC0-85C2652D0C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96800" y="2771775"/>
            <a:ext cx="4000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975" b="0">
                <a:solidFill>
                  <a:srgbClr val="647580"/>
                </a:solidFill>
              </a:defRPr>
            </a:defPPr>
            <a:lvl1pPr>
              <a:defRPr sz="975" b="0">
                <a:solidFill>
                  <a:srgbClr val="647580"/>
                </a:solidFill>
              </a:defRPr>
            </a:lvl1pPr>
            <a:lvl2pPr>
              <a:defRPr sz="975" b="0">
                <a:solidFill>
                  <a:srgbClr val="647580"/>
                </a:solidFill>
              </a:defRPr>
            </a:lvl2pPr>
            <a:lvl3pPr>
              <a:defRPr sz="975" b="0">
                <a:solidFill>
                  <a:srgbClr val="647580"/>
                </a:solidFill>
              </a:defRPr>
            </a:lvl3pPr>
            <a:lvl4pPr>
              <a:defRPr sz="975" b="0">
                <a:solidFill>
                  <a:srgbClr val="647580"/>
                </a:solidFill>
              </a:defRPr>
            </a:lvl4pPr>
            <a:lvl5pPr>
              <a:defRPr sz="975" b="0">
                <a:solidFill>
                  <a:srgbClr val="647580"/>
                </a:solidFill>
              </a:defRPr>
            </a:lvl5pPr>
            <a:lvl6pPr>
              <a:defRPr sz="975" b="0">
                <a:solidFill>
                  <a:srgbClr val="647580"/>
                </a:solidFill>
              </a:defRPr>
            </a:lvl6pPr>
            <a:lvl7pPr>
              <a:defRPr sz="975" b="0">
                <a:solidFill>
                  <a:srgbClr val="647580"/>
                </a:solidFill>
              </a:defRPr>
            </a:lvl7pPr>
            <a:lvl8pPr>
              <a:defRPr sz="975" b="0">
                <a:solidFill>
                  <a:srgbClr val="647580"/>
                </a:solidFill>
              </a:defRPr>
            </a:lvl8pPr>
            <a:lvl9pPr>
              <a:defRPr sz="975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>
              <a:defRPr sz="975" b="0">
                <a:solidFill>
                  <a:srgbClr val="647580"/>
                </a:solidFill>
              </a:defRPr>
            </a:pPr>
            <a:r>
              <a:rPr sz="975" b="0">
                <a:solidFill>
                  <a:srgbClr val="647580"/>
                </a:solidFill>
              </a:rPr>
              <a:t>30</a:t>
            </a:r>
          </a:p>
        </p:txBody>
      </p:sp>
      <p:sp>
        <p:nvSpPr>
          <p:cNvPr id="128" name="">
            <a:extLst xmlns:a="http://schemas.openxmlformats.org/drawingml/2006/main">
              <a:ext uri="{FF2B5EF4-FFF2-40B4-BE49-F238E27FC236}">
                <a16:creationId xmlns:a16="http://schemas.microsoft.com/office/drawing/2014/main" id="{9FD626CB-68F1-4E75-97A4-07E5BB935A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50301" y="3009900"/>
            <a:ext cx="13335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BA9AE"/>
          </a:solidFill>
          <a:ln xmlns:a="http://schemas.openxmlformats.org/drawingml/2006/main" w="0">
            <a:noFill/>
          </a:ln>
        </p:spPr>
      </p:sp>
      <p:sp>
        <p:nvSpPr>
          <p:cNvPr id="129" name="">
            <a:extLst xmlns:a="http://schemas.openxmlformats.org/drawingml/2006/main">
              <a:ext uri="{FF2B5EF4-FFF2-40B4-BE49-F238E27FC236}">
                <a16:creationId xmlns:a16="http://schemas.microsoft.com/office/drawing/2014/main" id="{E2CFD77F-6F3E-4FC1-986B-76D2421F9B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50301" y="3133725"/>
            <a:ext cx="13335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BA9AE"/>
          </a:solidFill>
          <a:ln xmlns:a="http://schemas.openxmlformats.org/drawingml/2006/main" w="0">
            <a:noFill/>
          </a:ln>
        </p:spPr>
      </p:sp>
      <p:sp>
        <p:nvSpPr>
          <p:cNvPr id="130" name="">
            <a:extLst xmlns:a="http://schemas.openxmlformats.org/drawingml/2006/main">
              <a:ext uri="{FF2B5EF4-FFF2-40B4-BE49-F238E27FC236}">
                <a16:creationId xmlns:a16="http://schemas.microsoft.com/office/drawing/2014/main" id="{29523FB4-9C36-4D8D-8119-A59476812B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50301" y="3257550"/>
            <a:ext cx="13335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BA9AE"/>
          </a:solidFill>
          <a:ln xmlns:a="http://schemas.openxmlformats.org/drawingml/2006/main" w="0">
            <a:noFill/>
          </a:ln>
        </p:spPr>
      </p:sp>
      <p:sp>
        <p:nvSpPr>
          <p:cNvPr id="131" name="">
            <a:extLst xmlns:a="http://schemas.openxmlformats.org/drawingml/2006/main">
              <a:ext uri="{FF2B5EF4-FFF2-40B4-BE49-F238E27FC236}">
                <a16:creationId xmlns:a16="http://schemas.microsoft.com/office/drawing/2014/main" id="{435F1C90-1B18-42A4-963F-7AA8F5A447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50301" y="3381375"/>
            <a:ext cx="13335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BA9AE"/>
          </a:solidFill>
          <a:ln xmlns:a="http://schemas.openxmlformats.org/drawingml/2006/main" w="0">
            <a:noFill/>
          </a:ln>
        </p:spPr>
      </p:sp>
      <p:sp>
        <p:nvSpPr>
          <p:cNvPr id="132" name="">
            <a:extLst xmlns:a="http://schemas.openxmlformats.org/drawingml/2006/main">
              <a:ext uri="{FF2B5EF4-FFF2-40B4-BE49-F238E27FC236}">
                <a16:creationId xmlns:a16="http://schemas.microsoft.com/office/drawing/2014/main" id="{9FC7D474-556E-4F09-BACF-6722E194E4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50301" y="3505200"/>
            <a:ext cx="13335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BA9AE"/>
          </a:solidFill>
          <a:ln xmlns:a="http://schemas.openxmlformats.org/drawingml/2006/main" w="0">
            <a:noFill/>
          </a:ln>
        </p:spPr>
      </p:sp>
      <p:sp>
        <p:nvSpPr>
          <p:cNvPr id="133" name="">
            <a:extLst xmlns:a="http://schemas.openxmlformats.org/drawingml/2006/main">
              <a:ext uri="{FF2B5EF4-FFF2-40B4-BE49-F238E27FC236}">
                <a16:creationId xmlns:a16="http://schemas.microsoft.com/office/drawing/2014/main" id="{BC98A37A-2996-485C-9149-6882415A6F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50301" y="3629025"/>
            <a:ext cx="13335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BA9AE"/>
          </a:solidFill>
          <a:ln xmlns:a="http://schemas.openxmlformats.org/drawingml/2006/main" w="0">
            <a:noFill/>
          </a:ln>
        </p:spPr>
      </p:sp>
      <p:sp>
        <p:nvSpPr>
          <p:cNvPr id="134" name="">
            <a:extLst xmlns:a="http://schemas.openxmlformats.org/drawingml/2006/main">
              <a:ext uri="{FF2B5EF4-FFF2-40B4-BE49-F238E27FC236}">
                <a16:creationId xmlns:a16="http://schemas.microsoft.com/office/drawing/2014/main" id="{EA5A008B-3C7A-49A2-90B1-23D03C18BA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50301" y="3752850"/>
            <a:ext cx="13335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BA9AE"/>
          </a:solidFill>
          <a:ln xmlns:a="http://schemas.openxmlformats.org/drawingml/2006/main" w="0">
            <a:noFill/>
          </a:ln>
        </p:spPr>
      </p:sp>
      <p:sp>
        <p:nvSpPr>
          <p:cNvPr id="135" name="">
            <a:extLst xmlns:a="http://schemas.openxmlformats.org/drawingml/2006/main">
              <a:ext uri="{FF2B5EF4-FFF2-40B4-BE49-F238E27FC236}">
                <a16:creationId xmlns:a16="http://schemas.microsoft.com/office/drawing/2014/main" id="{B2379E8F-159D-4E85-AF8E-29692ED2D5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50301" y="3876675"/>
            <a:ext cx="13335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BA9AE"/>
          </a:solidFill>
          <a:ln xmlns:a="http://schemas.openxmlformats.org/drawingml/2006/main" w="0">
            <a:noFill/>
          </a:ln>
        </p:spPr>
      </p:sp>
      <p:sp>
        <p:nvSpPr>
          <p:cNvPr id="136" name="">
            <a:extLst xmlns:a="http://schemas.openxmlformats.org/drawingml/2006/main">
              <a:ext uri="{FF2B5EF4-FFF2-40B4-BE49-F238E27FC236}">
                <a16:creationId xmlns:a16="http://schemas.microsoft.com/office/drawing/2014/main" id="{36911C4A-AD96-4653-92DF-013F437FAC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50301" y="4000500"/>
            <a:ext cx="13335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BA9AE"/>
          </a:solidFill>
          <a:ln xmlns:a="http://schemas.openxmlformats.org/drawingml/2006/main" w="0">
            <a:noFill/>
          </a:ln>
        </p:spPr>
      </p:sp>
      <p:sp>
        <p:nvSpPr>
          <p:cNvPr id="137" name="">
            <a:extLst xmlns:a="http://schemas.openxmlformats.org/drawingml/2006/main">
              <a:ext uri="{FF2B5EF4-FFF2-40B4-BE49-F238E27FC236}">
                <a16:creationId xmlns:a16="http://schemas.microsoft.com/office/drawing/2014/main" id="{EA547BD3-B43A-4F9A-A096-E53C64EBAD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50301" y="4124325"/>
            <a:ext cx="13335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BA9AE"/>
          </a:solidFill>
          <a:ln xmlns:a="http://schemas.openxmlformats.org/drawingml/2006/main" w="0">
            <a:noFill/>
          </a:ln>
        </p:spPr>
      </p:sp>
      <p:sp>
        <p:nvSpPr>
          <p:cNvPr id="138" name="">
            <a:extLst xmlns:a="http://schemas.openxmlformats.org/drawingml/2006/main">
              <a:ext uri="{FF2B5EF4-FFF2-40B4-BE49-F238E27FC236}">
                <a16:creationId xmlns:a16="http://schemas.microsoft.com/office/drawing/2014/main" id="{DEDAA040-251F-4352-8658-F325205705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50301" y="4248150"/>
            <a:ext cx="13335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BA9AE"/>
          </a:solidFill>
          <a:ln xmlns:a="http://schemas.openxmlformats.org/drawingml/2006/main" w="0">
            <a:noFill/>
          </a:ln>
        </p:spPr>
      </p:sp>
      <p:sp>
        <p:nvSpPr>
          <p:cNvPr id="139" name="">
            <a:extLst xmlns:a="http://schemas.openxmlformats.org/drawingml/2006/main">
              <a:ext uri="{FF2B5EF4-FFF2-40B4-BE49-F238E27FC236}">
                <a16:creationId xmlns:a16="http://schemas.microsoft.com/office/drawing/2014/main" id="{4A58FEB8-18D5-4C4F-923D-13E6B10D3F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50301" y="4371975"/>
            <a:ext cx="13335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BA9AE"/>
          </a:solidFill>
          <a:ln xmlns:a="http://schemas.openxmlformats.org/drawingml/2006/main" w="0">
            <a:noFill/>
          </a:ln>
        </p:spPr>
      </p:sp>
      <p:sp>
        <p:nvSpPr>
          <p:cNvPr id="140" name="">
            <a:extLst xmlns:a="http://schemas.openxmlformats.org/drawingml/2006/main">
              <a:ext uri="{FF2B5EF4-FFF2-40B4-BE49-F238E27FC236}">
                <a16:creationId xmlns:a16="http://schemas.microsoft.com/office/drawing/2014/main" id="{E93702DD-02C5-4DAC-94F8-C2711C9B19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50301" y="4495800"/>
            <a:ext cx="13335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BA9AE"/>
          </a:solidFill>
          <a:ln xmlns:a="http://schemas.openxmlformats.org/drawingml/2006/main" w="0">
            <a:noFill/>
          </a:ln>
        </p:spPr>
      </p:sp>
      <p:sp>
        <p:nvSpPr>
          <p:cNvPr id="141" name="">
            <a:extLst xmlns:a="http://schemas.openxmlformats.org/drawingml/2006/main">
              <a:ext uri="{FF2B5EF4-FFF2-40B4-BE49-F238E27FC236}">
                <a16:creationId xmlns:a16="http://schemas.microsoft.com/office/drawing/2014/main" id="{A53B80BD-0A74-4B05-82DF-22FEB3983A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50301" y="4619625"/>
            <a:ext cx="13335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BA9AE"/>
          </a:solidFill>
          <a:ln xmlns:a="http://schemas.openxmlformats.org/drawingml/2006/main" w="0">
            <a:noFill/>
          </a:ln>
        </p:spPr>
      </p:sp>
      <p:sp>
        <p:nvSpPr>
          <p:cNvPr id="142" name="">
            <a:extLst xmlns:a="http://schemas.openxmlformats.org/drawingml/2006/main">
              <a:ext uri="{FF2B5EF4-FFF2-40B4-BE49-F238E27FC236}">
                <a16:creationId xmlns:a16="http://schemas.microsoft.com/office/drawing/2014/main" id="{488974F1-066C-4216-8B26-F818060287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50301" y="4743450"/>
            <a:ext cx="13335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BA9AE"/>
          </a:solidFill>
          <a:ln xmlns:a="http://schemas.openxmlformats.org/drawingml/2006/main" w="0">
            <a:noFill/>
          </a:ln>
        </p:spPr>
      </p:sp>
      <p:sp>
        <p:nvSpPr>
          <p:cNvPr id="143" name="">
            <a:extLst xmlns:a="http://schemas.openxmlformats.org/drawingml/2006/main">
              <a:ext uri="{FF2B5EF4-FFF2-40B4-BE49-F238E27FC236}">
                <a16:creationId xmlns:a16="http://schemas.microsoft.com/office/drawing/2014/main" id="{386B4704-D133-4074-A833-8C2440CF7F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50301" y="4867275"/>
            <a:ext cx="13335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BA9AE"/>
          </a:solidFill>
          <a:ln xmlns:a="http://schemas.openxmlformats.org/drawingml/2006/main" w="0">
            <a:noFill/>
          </a:ln>
        </p:spPr>
      </p:sp>
      <p:sp>
        <p:nvSpPr>
          <p:cNvPr id="144" name="">
            <a:extLst xmlns:a="http://schemas.openxmlformats.org/drawingml/2006/main">
              <a:ext uri="{FF2B5EF4-FFF2-40B4-BE49-F238E27FC236}">
                <a16:creationId xmlns:a16="http://schemas.microsoft.com/office/drawing/2014/main" id="{8340D095-CBF5-4011-BBDC-F1C3DCF5B3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50301" y="4991100"/>
            <a:ext cx="13335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BA9AE"/>
          </a:solidFill>
          <a:ln xmlns:a="http://schemas.openxmlformats.org/drawingml/2006/main" w="0">
            <a:noFill/>
          </a:ln>
        </p:spPr>
      </p:sp>
      <p:sp>
        <p:nvSpPr>
          <p:cNvPr id="145" name="">
            <a:extLst xmlns:a="http://schemas.openxmlformats.org/drawingml/2006/main">
              <a:ext uri="{FF2B5EF4-FFF2-40B4-BE49-F238E27FC236}">
                <a16:creationId xmlns:a16="http://schemas.microsoft.com/office/drawing/2014/main" id="{33BB7DE7-2885-4F6A-A321-5092EED4AB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50301" y="5114925"/>
            <a:ext cx="13335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BA9AE"/>
          </a:solidFill>
          <a:ln xmlns:a="http://schemas.openxmlformats.org/drawingml/2006/main" w="0">
            <a:noFill/>
          </a:ln>
        </p:spPr>
      </p:sp>
      <p:sp>
        <p:nvSpPr>
          <p:cNvPr id="146" name="">
            <a:extLst xmlns:a="http://schemas.openxmlformats.org/drawingml/2006/main">
              <a:ext uri="{FF2B5EF4-FFF2-40B4-BE49-F238E27FC236}">
                <a16:creationId xmlns:a16="http://schemas.microsoft.com/office/drawing/2014/main" id="{2F672FDE-FF5C-46B2-9211-5C0F56D4A8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50301" y="5238750"/>
            <a:ext cx="13335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BA9AE"/>
          </a:solidFill>
          <a:ln xmlns:a="http://schemas.openxmlformats.org/drawingml/2006/main" w="0">
            <a:noFill/>
          </a:ln>
        </p:spPr>
      </p:sp>
      <p:sp>
        <p:nvSpPr>
          <p:cNvPr id="147" name="">
            <a:extLst xmlns:a="http://schemas.openxmlformats.org/drawingml/2006/main">
              <a:ext uri="{FF2B5EF4-FFF2-40B4-BE49-F238E27FC236}">
                <a16:creationId xmlns:a16="http://schemas.microsoft.com/office/drawing/2014/main" id="{3DA94BAE-2DB7-4D37-B709-3AE1EA0A58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50301" y="5362575"/>
            <a:ext cx="13335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BA9AE"/>
          </a:solidFill>
          <a:ln xmlns:a="http://schemas.openxmlformats.org/drawingml/2006/main" w="0">
            <a:noFill/>
          </a:ln>
        </p:spPr>
      </p:sp>
      <p:sp>
        <p:nvSpPr>
          <p:cNvPr id="148" name="">
            <a:extLst xmlns:a="http://schemas.openxmlformats.org/drawingml/2006/main">
              <a:ext uri="{FF2B5EF4-FFF2-40B4-BE49-F238E27FC236}">
                <a16:creationId xmlns:a16="http://schemas.microsoft.com/office/drawing/2014/main" id="{1DCEBDDC-D25F-48E4-9608-AE57E26440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50301" y="5486400"/>
            <a:ext cx="13335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BA9AE"/>
          </a:solidFill>
          <a:ln xmlns:a="http://schemas.openxmlformats.org/drawingml/2006/main" w="0">
            <a:noFill/>
          </a:ln>
        </p:spPr>
      </p:sp>
      <p:sp>
        <p:nvSpPr>
          <p:cNvPr id="149" name="">
            <a:extLst xmlns:a="http://schemas.openxmlformats.org/drawingml/2006/main">
              <a:ext uri="{FF2B5EF4-FFF2-40B4-BE49-F238E27FC236}">
                <a16:creationId xmlns:a16="http://schemas.microsoft.com/office/drawing/2014/main" id="{FABF05B5-2BC5-473B-BB92-CB3EF68925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50301" y="5610225"/>
            <a:ext cx="13335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BA9AE"/>
          </a:solidFill>
          <a:ln xmlns:a="http://schemas.openxmlformats.org/drawingml/2006/main" w="0">
            <a:noFill/>
          </a:ln>
        </p:spPr>
      </p:sp>
      <p:sp>
        <p:nvSpPr>
          <p:cNvPr id="150" name="">
            <a:extLst xmlns:a="http://schemas.openxmlformats.org/drawingml/2006/main">
              <a:ext uri="{FF2B5EF4-FFF2-40B4-BE49-F238E27FC236}">
                <a16:creationId xmlns:a16="http://schemas.microsoft.com/office/drawing/2014/main" id="{3AFCF2D3-A8D3-4B6B-BEDF-731DCF6E8C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50301" y="5734050"/>
            <a:ext cx="13335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BA9AE"/>
          </a:solidFill>
          <a:ln xmlns:a="http://schemas.openxmlformats.org/drawingml/2006/main" w="0">
            <a:noFill/>
          </a:ln>
        </p:spPr>
      </p:sp>
      <p:sp>
        <p:nvSpPr>
          <p:cNvPr id="151" name="">
            <a:extLst xmlns:a="http://schemas.openxmlformats.org/drawingml/2006/main">
              <a:ext uri="{FF2B5EF4-FFF2-40B4-BE49-F238E27FC236}">
                <a16:creationId xmlns:a16="http://schemas.microsoft.com/office/drawing/2014/main" id="{697EFBE8-F8AC-4239-BEDA-FC3265B515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50301" y="5857875"/>
            <a:ext cx="13335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BA9AE"/>
          </a:solidFill>
          <a:ln xmlns:a="http://schemas.openxmlformats.org/drawingml/2006/main" w="0">
            <a:noFill/>
          </a:ln>
        </p:spPr>
      </p:sp>
      <p:sp>
        <p:nvSpPr>
          <p:cNvPr id="152" name="">
            <a:extLst xmlns:a="http://schemas.openxmlformats.org/drawingml/2006/main">
              <a:ext uri="{FF2B5EF4-FFF2-40B4-BE49-F238E27FC236}">
                <a16:creationId xmlns:a16="http://schemas.microsoft.com/office/drawing/2014/main" id="{EE009A0C-E81C-42EE-A93A-73EDBA6B9C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50301" y="5981700"/>
            <a:ext cx="13335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BA9AE"/>
          </a:solidFill>
          <a:ln xmlns:a="http://schemas.openxmlformats.org/drawingml/2006/main" w="0">
            <a:noFill/>
          </a:ln>
        </p:spPr>
      </p:sp>
      <p:sp>
        <p:nvSpPr>
          <p:cNvPr id="153" name="">
            <a:extLst xmlns:a="http://schemas.openxmlformats.org/drawingml/2006/main">
              <a:ext uri="{FF2B5EF4-FFF2-40B4-BE49-F238E27FC236}">
                <a16:creationId xmlns:a16="http://schemas.microsoft.com/office/drawing/2014/main" id="{775C69B3-D19B-42FE-89CF-8359FB0864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50301" y="6105525"/>
            <a:ext cx="13335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BA9AE"/>
          </a:solidFill>
          <a:ln xmlns:a="http://schemas.openxmlformats.org/drawingml/2006/main" w="0">
            <a:noFill/>
          </a:ln>
        </p:spPr>
      </p:sp>
      <p:sp>
        <p:nvSpPr>
          <p:cNvPr id="154" name="">
            <a:extLst xmlns:a="http://schemas.openxmlformats.org/drawingml/2006/main">
              <a:ext uri="{FF2B5EF4-FFF2-40B4-BE49-F238E27FC236}">
                <a16:creationId xmlns:a16="http://schemas.microsoft.com/office/drawing/2014/main" id="{AEED15B1-544E-4ABF-A086-B4B09FE84D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50301" y="6229350"/>
            <a:ext cx="13335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BA9AE"/>
          </a:solidFill>
          <a:ln xmlns:a="http://schemas.openxmlformats.org/drawingml/2006/main" w="0">
            <a:noFill/>
          </a:ln>
        </p:spPr>
      </p:sp>
      <p:sp>
        <p:nvSpPr>
          <p:cNvPr id="155" name="">
            <a:extLst xmlns:a="http://schemas.openxmlformats.org/drawingml/2006/main">
              <a:ext uri="{FF2B5EF4-FFF2-40B4-BE49-F238E27FC236}">
                <a16:creationId xmlns:a16="http://schemas.microsoft.com/office/drawing/2014/main" id="{D1F4CA39-EAEB-4145-8DA8-C03D2BDB86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50301" y="6353175"/>
            <a:ext cx="13335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BA9AE"/>
          </a:solidFill>
          <a:ln xmlns:a="http://schemas.openxmlformats.org/drawingml/2006/main" w="0">
            <a:noFill/>
          </a:ln>
        </p:spPr>
      </p:sp>
      <p:sp>
        <p:nvSpPr>
          <p:cNvPr id="156" name="">
            <a:extLst xmlns:a="http://schemas.openxmlformats.org/drawingml/2006/main">
              <a:ext uri="{FF2B5EF4-FFF2-40B4-BE49-F238E27FC236}">
                <a16:creationId xmlns:a16="http://schemas.microsoft.com/office/drawing/2014/main" id="{226CEC7C-7D0E-4B1D-A3D9-6871B81FB1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50301" y="6477000"/>
            <a:ext cx="13335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BA9AE"/>
          </a:solidFill>
          <a:ln xmlns:a="http://schemas.openxmlformats.org/drawingml/2006/main" w="0">
            <a:noFill/>
          </a:ln>
        </p:spPr>
      </p:sp>
      <p:sp>
        <p:nvSpPr>
          <p:cNvPr id="157" name="">
            <a:extLst xmlns:a="http://schemas.openxmlformats.org/drawingml/2006/main">
              <a:ext uri="{FF2B5EF4-FFF2-40B4-BE49-F238E27FC236}">
                <a16:creationId xmlns:a16="http://schemas.microsoft.com/office/drawing/2014/main" id="{F7DB828F-3760-4366-8678-5C5FB13B12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50301" y="6600825"/>
            <a:ext cx="13335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BA9AE"/>
          </a:solidFill>
          <a:ln xmlns:a="http://schemas.openxmlformats.org/drawingml/2006/main" w="0">
            <a:noFill/>
          </a:ln>
        </p:spPr>
      </p:sp>
      <p:sp>
        <p:nvSpPr>
          <p:cNvPr id="158" name="">
            <a:extLst xmlns:a="http://schemas.openxmlformats.org/drawingml/2006/main">
              <a:ext uri="{FF2B5EF4-FFF2-40B4-BE49-F238E27FC236}">
                <a16:creationId xmlns:a16="http://schemas.microsoft.com/office/drawing/2014/main" id="{755FB3EA-DF4C-4102-9A95-88D0BBE11B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50301" y="6724650"/>
            <a:ext cx="13335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BA9AE"/>
          </a:solidFill>
          <a:ln xmlns:a="http://schemas.openxmlformats.org/drawingml/2006/main" w="0">
            <a:noFill/>
          </a:ln>
        </p:spPr>
      </p:sp>
      <p:sp>
        <p:nvSpPr>
          <p:cNvPr id="159" name="">
            <a:extLst xmlns:a="http://schemas.openxmlformats.org/drawingml/2006/main">
              <a:ext uri="{FF2B5EF4-FFF2-40B4-BE49-F238E27FC236}">
                <a16:creationId xmlns:a16="http://schemas.microsoft.com/office/drawing/2014/main" id="{C071EA12-D2C4-4F6E-AF17-354AD4FA80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50301" y="6848475"/>
            <a:ext cx="13335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BA9AE"/>
          </a:solidFill>
          <a:ln xmlns:a="http://schemas.openxmlformats.org/drawingml/2006/main" w="0">
            <a:noFill/>
          </a:ln>
        </p:spPr>
      </p:sp>
      <p:sp>
        <p:nvSpPr>
          <p:cNvPr id="160" name="">
            <a:extLst xmlns:a="http://schemas.openxmlformats.org/drawingml/2006/main">
              <a:ext uri="{FF2B5EF4-FFF2-40B4-BE49-F238E27FC236}">
                <a16:creationId xmlns:a16="http://schemas.microsoft.com/office/drawing/2014/main" id="{5FAC816C-58CB-4A42-9E33-4FEA3FB8FF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50301" y="6972300"/>
            <a:ext cx="13335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BA9AE"/>
          </a:solidFill>
          <a:ln xmlns:a="http://schemas.openxmlformats.org/drawingml/2006/main" w="0">
            <a:noFill/>
          </a:ln>
        </p:spPr>
      </p:sp>
      <p:sp>
        <p:nvSpPr>
          <p:cNvPr id="161" name="">
            <a:extLst xmlns:a="http://schemas.openxmlformats.org/drawingml/2006/main">
              <a:ext uri="{FF2B5EF4-FFF2-40B4-BE49-F238E27FC236}">
                <a16:creationId xmlns:a16="http://schemas.microsoft.com/office/drawing/2014/main" id="{F6DA8D14-E7EF-4D6E-804C-49123FEDA7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50301" y="7096125"/>
            <a:ext cx="13335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BA9AE"/>
          </a:solidFill>
          <a:ln xmlns:a="http://schemas.openxmlformats.org/drawingml/2006/main" w="0">
            <a:noFill/>
          </a:ln>
        </p:spPr>
      </p:sp>
      <p:sp>
        <p:nvSpPr>
          <p:cNvPr id="162" name="">
            <a:extLst xmlns:a="http://schemas.openxmlformats.org/drawingml/2006/main">
              <a:ext uri="{FF2B5EF4-FFF2-40B4-BE49-F238E27FC236}">
                <a16:creationId xmlns:a16="http://schemas.microsoft.com/office/drawing/2014/main" id="{B9E896D9-149B-482B-AA78-3DEAE5958C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50301" y="7219950"/>
            <a:ext cx="13335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BA9AE"/>
          </a:solidFill>
          <a:ln xmlns:a="http://schemas.openxmlformats.org/drawingml/2006/main" w="0">
            <a:noFill/>
          </a:ln>
        </p:spPr>
      </p:sp>
      <p:sp>
        <p:nvSpPr>
          <p:cNvPr id="163" name="">
            <a:extLst xmlns:a="http://schemas.openxmlformats.org/drawingml/2006/main">
              <a:ext uri="{FF2B5EF4-FFF2-40B4-BE49-F238E27FC236}">
                <a16:creationId xmlns:a16="http://schemas.microsoft.com/office/drawing/2014/main" id="{EFC886C4-E4AE-4751-A1BB-92A6E5A43A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50301" y="7343775"/>
            <a:ext cx="13335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BA9AE"/>
          </a:solidFill>
          <a:ln xmlns:a="http://schemas.openxmlformats.org/drawingml/2006/main" w="0">
            <a:noFill/>
          </a:ln>
        </p:spPr>
      </p:sp>
      <p:sp>
        <p:nvSpPr>
          <p:cNvPr id="164" name="Швеция">
            <a:extLst xmlns:a="http://schemas.openxmlformats.org/drawingml/2006/main">
              <a:ext uri="{FF2B5EF4-FFF2-40B4-BE49-F238E27FC236}">
                <a16:creationId xmlns:a16="http://schemas.microsoft.com/office/drawing/2014/main" id="{AE4CD7D0-B1C2-4F79-BBD4-0BEF928099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3038475"/>
            <a:ext cx="23622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203442"/>
                </a:solidFill>
              </a:defRPr>
            </a:defPPr>
            <a:lvl1pPr>
              <a:defRPr sz="1500" b="0">
                <a:solidFill>
                  <a:srgbClr val="203442"/>
                </a:solidFill>
              </a:defRPr>
            </a:lvl1pPr>
            <a:lvl2pPr>
              <a:defRPr sz="1500" b="0">
                <a:solidFill>
                  <a:srgbClr val="203442"/>
                </a:solidFill>
              </a:defRPr>
            </a:lvl2pPr>
            <a:lvl3pPr>
              <a:defRPr sz="1500" b="0">
                <a:solidFill>
                  <a:srgbClr val="203442"/>
                </a:solidFill>
              </a:defRPr>
            </a:lvl3pPr>
            <a:lvl4pPr>
              <a:defRPr sz="1500" b="0">
                <a:solidFill>
                  <a:srgbClr val="203442"/>
                </a:solidFill>
              </a:defRPr>
            </a:lvl4pPr>
            <a:lvl5pPr>
              <a:defRPr sz="1500" b="0">
                <a:solidFill>
                  <a:srgbClr val="203442"/>
                </a:solidFill>
              </a:defRPr>
            </a:lvl5pPr>
            <a:lvl6pPr>
              <a:defRPr sz="1500" b="0">
                <a:solidFill>
                  <a:srgbClr val="203442"/>
                </a:solidFill>
              </a:defRPr>
            </a:lvl6pPr>
            <a:lvl7pPr>
              <a:defRPr sz="1500" b="0">
                <a:solidFill>
                  <a:srgbClr val="203442"/>
                </a:solidFill>
              </a:defRPr>
            </a:lvl7pPr>
            <a:lvl8pPr>
              <a:defRPr sz="1500" b="0">
                <a:solidFill>
                  <a:srgbClr val="203442"/>
                </a:solidFill>
              </a:defRPr>
            </a:lvl8pPr>
            <a:lvl9pPr>
              <a:defRPr sz="1500" b="0">
                <a:solidFill>
                  <a:srgbClr val="203442"/>
                </a:solidFill>
              </a:defRPr>
            </a:lvl9pPr>
          </a:lstStyle>
          <a:p xmlns:a="http://schemas.openxmlformats.org/drawingml/2006/main">
            <a:pPr>
              <a:defRPr sz="1500" b="0">
                <a:solidFill>
                  <a:srgbClr val="203442"/>
                </a:solidFill>
              </a:defRPr>
            </a:pPr>
            <a:r>
              <a:rPr sz="1500" b="0">
                <a:solidFill>
                  <a:srgbClr val="203442"/>
                </a:solidFill>
              </a:rPr>
              <a:t>Швеция</a:t>
            </a:r>
          </a:p>
        </p:txBody>
      </p:sp>
      <p:sp>
        <p:nvSpPr>
          <p:cNvPr id="165" name="">
            <a:extLst xmlns:a="http://schemas.openxmlformats.org/drawingml/2006/main">
              <a:ext uri="{FF2B5EF4-FFF2-40B4-BE49-F238E27FC236}">
                <a16:creationId xmlns:a16="http://schemas.microsoft.com/office/drawing/2014/main" id="{B472ACA1-BC14-4069-B185-6652833AA8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01300" y="3086100"/>
            <a:ext cx="1196762" cy="133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26B91"/>
          </a:solidFill>
          <a:ln xmlns:a="http://schemas.openxmlformats.org/drawingml/2006/main" w="0">
            <a:noFill/>
          </a:ln>
        </p:spPr>
      </p:sp>
      <p:sp>
        <p:nvSpPr>
          <p:cNvPr id="166" name="">
            <a:extLst xmlns:a="http://schemas.openxmlformats.org/drawingml/2006/main">
              <a:ext uri="{FF2B5EF4-FFF2-40B4-BE49-F238E27FC236}">
                <a16:creationId xmlns:a16="http://schemas.microsoft.com/office/drawing/2014/main" id="{D3270883-4DBA-474B-A184-136D32E9B8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01300" y="3238500"/>
            <a:ext cx="349823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579"/>
          </a:solidFill>
          <a:ln xmlns:a="http://schemas.openxmlformats.org/drawingml/2006/main" w="0">
            <a:noFill/>
          </a:ln>
        </p:spPr>
      </p:sp>
      <p:sp>
        <p:nvSpPr>
          <p:cNvPr id="167" name="16,8%">
            <a:extLst xmlns:a="http://schemas.openxmlformats.org/drawingml/2006/main">
              <a:ext uri="{FF2B5EF4-FFF2-40B4-BE49-F238E27FC236}">
                <a16:creationId xmlns:a16="http://schemas.microsoft.com/office/drawing/2014/main" id="{6F55FB5A-9198-469E-8DE6-1C3E1A4270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73050" y="3038475"/>
            <a:ext cx="7810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500" b="1">
                <a:solidFill>
                  <a:srgbClr val="426B91"/>
                </a:solidFill>
              </a:defRPr>
            </a:defPPr>
            <a:lvl1pPr>
              <a:defRPr sz="1500" b="1">
                <a:solidFill>
                  <a:srgbClr val="426B91"/>
                </a:solidFill>
              </a:defRPr>
            </a:lvl1pPr>
            <a:lvl2pPr>
              <a:defRPr sz="1500" b="1">
                <a:solidFill>
                  <a:srgbClr val="426B91"/>
                </a:solidFill>
              </a:defRPr>
            </a:lvl2pPr>
            <a:lvl3pPr>
              <a:defRPr sz="1500" b="1">
                <a:solidFill>
                  <a:srgbClr val="426B91"/>
                </a:solidFill>
              </a:defRPr>
            </a:lvl3pPr>
            <a:lvl4pPr>
              <a:defRPr sz="1500" b="1">
                <a:solidFill>
                  <a:srgbClr val="426B91"/>
                </a:solidFill>
              </a:defRPr>
            </a:lvl4pPr>
            <a:lvl5pPr>
              <a:defRPr sz="1500" b="1">
                <a:solidFill>
                  <a:srgbClr val="426B91"/>
                </a:solidFill>
              </a:defRPr>
            </a:lvl5pPr>
            <a:lvl6pPr>
              <a:defRPr sz="1500" b="1">
                <a:solidFill>
                  <a:srgbClr val="426B91"/>
                </a:solidFill>
              </a:defRPr>
            </a:lvl6pPr>
            <a:lvl7pPr>
              <a:defRPr sz="1500" b="1">
                <a:solidFill>
                  <a:srgbClr val="426B91"/>
                </a:solidFill>
              </a:defRPr>
            </a:lvl7pPr>
            <a:lvl8pPr>
              <a:defRPr sz="1500" b="1">
                <a:solidFill>
                  <a:srgbClr val="426B91"/>
                </a:solidFill>
              </a:defRPr>
            </a:lvl8pPr>
            <a:lvl9pPr>
              <a:defRPr sz="1500" b="1">
                <a:solidFill>
                  <a:srgbClr val="426B91"/>
                </a:solidFill>
              </a:defRPr>
            </a:lvl9pPr>
          </a:lstStyle>
          <a:p xmlns:a="http://schemas.openxmlformats.org/drawingml/2006/main">
            <a:pPr>
              <a:defRPr sz="1500" b="1">
                <a:solidFill>
                  <a:srgbClr val="426B91"/>
                </a:solidFill>
              </a:defRPr>
            </a:pPr>
            <a:r>
              <a:rPr sz="1500" b="1">
                <a:solidFill>
                  <a:srgbClr val="426B91"/>
                </a:solidFill>
              </a:rPr>
              <a:t>16,8%</a:t>
            </a:r>
          </a:p>
        </p:txBody>
      </p:sp>
      <p:sp>
        <p:nvSpPr>
          <p:cNvPr id="168" name="388">
            <a:extLst xmlns:a="http://schemas.openxmlformats.org/drawingml/2006/main">
              <a:ext uri="{FF2B5EF4-FFF2-40B4-BE49-F238E27FC236}">
                <a16:creationId xmlns:a16="http://schemas.microsoft.com/office/drawing/2014/main" id="{9FCD90D6-335B-41FA-B8BC-BE5DF9D95D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01725" y="3048000"/>
            <a:ext cx="857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647580"/>
                </a:solidFill>
              </a:defRPr>
            </a:defPPr>
            <a:lvl1pPr>
              <a:defRPr sz="1350" b="0">
                <a:solidFill>
                  <a:srgbClr val="647580"/>
                </a:solidFill>
              </a:defRPr>
            </a:lvl1pPr>
            <a:lvl2pPr>
              <a:defRPr sz="1350" b="0">
                <a:solidFill>
                  <a:srgbClr val="647580"/>
                </a:solidFill>
              </a:defRPr>
            </a:lvl2pPr>
            <a:lvl3pPr>
              <a:defRPr sz="1350" b="0">
                <a:solidFill>
                  <a:srgbClr val="647580"/>
                </a:solidFill>
              </a:defRPr>
            </a:lvl3pPr>
            <a:lvl4pPr>
              <a:defRPr sz="1350" b="0">
                <a:solidFill>
                  <a:srgbClr val="647580"/>
                </a:solidFill>
              </a:defRPr>
            </a:lvl4pPr>
            <a:lvl5pPr>
              <a:defRPr sz="1350" b="0">
                <a:solidFill>
                  <a:srgbClr val="647580"/>
                </a:solidFill>
              </a:defRPr>
            </a:lvl5pPr>
            <a:lvl6pPr>
              <a:defRPr sz="1350" b="0">
                <a:solidFill>
                  <a:srgbClr val="647580"/>
                </a:solidFill>
              </a:defRPr>
            </a:lvl6pPr>
            <a:lvl7pPr>
              <a:defRPr sz="1350" b="0">
                <a:solidFill>
                  <a:srgbClr val="647580"/>
                </a:solidFill>
              </a:defRPr>
            </a:lvl7pPr>
            <a:lvl8pPr>
              <a:defRPr sz="1350" b="0">
                <a:solidFill>
                  <a:srgbClr val="647580"/>
                </a:solidFill>
              </a:defRPr>
            </a:lvl8pPr>
            <a:lvl9pPr>
              <a:defRPr sz="1350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47580"/>
                </a:solidFill>
              </a:defRPr>
            </a:pPr>
            <a:r>
              <a:rPr sz="1350" b="0">
                <a:solidFill>
                  <a:srgbClr val="647580"/>
                </a:solidFill>
              </a:rPr>
              <a:t>388</a:t>
            </a:r>
          </a:p>
        </p:txBody>
      </p:sp>
      <p:sp>
        <p:nvSpPr>
          <p:cNvPr id="169" name="Бразилия">
            <a:extLst xmlns:a="http://schemas.openxmlformats.org/drawingml/2006/main">
              <a:ext uri="{FF2B5EF4-FFF2-40B4-BE49-F238E27FC236}">
                <a16:creationId xmlns:a16="http://schemas.microsoft.com/office/drawing/2014/main" id="{1D0E9B61-C88B-42FE-B614-0A59313A82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3390900"/>
            <a:ext cx="23622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203442"/>
                </a:solidFill>
              </a:defRPr>
            </a:defPPr>
            <a:lvl1pPr>
              <a:defRPr sz="1500" b="0">
                <a:solidFill>
                  <a:srgbClr val="203442"/>
                </a:solidFill>
              </a:defRPr>
            </a:lvl1pPr>
            <a:lvl2pPr>
              <a:defRPr sz="1500" b="0">
                <a:solidFill>
                  <a:srgbClr val="203442"/>
                </a:solidFill>
              </a:defRPr>
            </a:lvl2pPr>
            <a:lvl3pPr>
              <a:defRPr sz="1500" b="0">
                <a:solidFill>
                  <a:srgbClr val="203442"/>
                </a:solidFill>
              </a:defRPr>
            </a:lvl3pPr>
            <a:lvl4pPr>
              <a:defRPr sz="1500" b="0">
                <a:solidFill>
                  <a:srgbClr val="203442"/>
                </a:solidFill>
              </a:defRPr>
            </a:lvl4pPr>
            <a:lvl5pPr>
              <a:defRPr sz="1500" b="0">
                <a:solidFill>
                  <a:srgbClr val="203442"/>
                </a:solidFill>
              </a:defRPr>
            </a:lvl5pPr>
            <a:lvl6pPr>
              <a:defRPr sz="1500" b="0">
                <a:solidFill>
                  <a:srgbClr val="203442"/>
                </a:solidFill>
              </a:defRPr>
            </a:lvl6pPr>
            <a:lvl7pPr>
              <a:defRPr sz="1500" b="0">
                <a:solidFill>
                  <a:srgbClr val="203442"/>
                </a:solidFill>
              </a:defRPr>
            </a:lvl7pPr>
            <a:lvl8pPr>
              <a:defRPr sz="1500" b="0">
                <a:solidFill>
                  <a:srgbClr val="203442"/>
                </a:solidFill>
              </a:defRPr>
            </a:lvl8pPr>
            <a:lvl9pPr>
              <a:defRPr sz="1500" b="0">
                <a:solidFill>
                  <a:srgbClr val="203442"/>
                </a:solidFill>
              </a:defRPr>
            </a:lvl9pPr>
          </a:lstStyle>
          <a:p xmlns:a="http://schemas.openxmlformats.org/drawingml/2006/main">
            <a:pPr>
              <a:defRPr sz="1500" b="0">
                <a:solidFill>
                  <a:srgbClr val="203442"/>
                </a:solidFill>
              </a:defRPr>
            </a:pPr>
            <a:r>
              <a:rPr sz="1500" b="0">
                <a:solidFill>
                  <a:srgbClr val="203442"/>
                </a:solidFill>
              </a:rPr>
              <a:t>Бразилия</a:t>
            </a:r>
          </a:p>
        </p:txBody>
      </p:sp>
      <p:sp>
        <p:nvSpPr>
          <p:cNvPr id="170" name="">
            <a:extLst xmlns:a="http://schemas.openxmlformats.org/drawingml/2006/main">
              <a:ext uri="{FF2B5EF4-FFF2-40B4-BE49-F238E27FC236}">
                <a16:creationId xmlns:a16="http://schemas.microsoft.com/office/drawing/2014/main" id="{82992C55-EE05-41E7-985E-1EDD3DB02C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01300" y="3438525"/>
            <a:ext cx="1146528" cy="133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26B91"/>
          </a:solidFill>
          <a:ln xmlns:a="http://schemas.openxmlformats.org/drawingml/2006/main" w="0">
            <a:noFill/>
          </a:ln>
        </p:spPr>
      </p:sp>
      <p:sp>
        <p:nvSpPr>
          <p:cNvPr id="171" name="">
            <a:extLst xmlns:a="http://schemas.openxmlformats.org/drawingml/2006/main">
              <a:ext uri="{FF2B5EF4-FFF2-40B4-BE49-F238E27FC236}">
                <a16:creationId xmlns:a16="http://schemas.microsoft.com/office/drawing/2014/main" id="{2CD45BFF-C2F9-481F-ABDD-FF27BB8496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01300" y="3590925"/>
            <a:ext cx="302381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579"/>
          </a:solidFill>
          <a:ln xmlns:a="http://schemas.openxmlformats.org/drawingml/2006/main" w="0">
            <a:noFill/>
          </a:ln>
        </p:spPr>
      </p:sp>
      <p:sp>
        <p:nvSpPr>
          <p:cNvPr id="172" name="16,0%">
            <a:extLst xmlns:a="http://schemas.openxmlformats.org/drawingml/2006/main">
              <a:ext uri="{FF2B5EF4-FFF2-40B4-BE49-F238E27FC236}">
                <a16:creationId xmlns:a16="http://schemas.microsoft.com/office/drawing/2014/main" id="{0CDBD036-B470-4E31-8CED-79BAAEC823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73050" y="3390900"/>
            <a:ext cx="7810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500" b="1">
                <a:solidFill>
                  <a:srgbClr val="426B91"/>
                </a:solidFill>
              </a:defRPr>
            </a:defPPr>
            <a:lvl1pPr>
              <a:defRPr sz="1500" b="1">
                <a:solidFill>
                  <a:srgbClr val="426B91"/>
                </a:solidFill>
              </a:defRPr>
            </a:lvl1pPr>
            <a:lvl2pPr>
              <a:defRPr sz="1500" b="1">
                <a:solidFill>
                  <a:srgbClr val="426B91"/>
                </a:solidFill>
              </a:defRPr>
            </a:lvl2pPr>
            <a:lvl3pPr>
              <a:defRPr sz="1500" b="1">
                <a:solidFill>
                  <a:srgbClr val="426B91"/>
                </a:solidFill>
              </a:defRPr>
            </a:lvl3pPr>
            <a:lvl4pPr>
              <a:defRPr sz="1500" b="1">
                <a:solidFill>
                  <a:srgbClr val="426B91"/>
                </a:solidFill>
              </a:defRPr>
            </a:lvl4pPr>
            <a:lvl5pPr>
              <a:defRPr sz="1500" b="1">
                <a:solidFill>
                  <a:srgbClr val="426B91"/>
                </a:solidFill>
              </a:defRPr>
            </a:lvl5pPr>
            <a:lvl6pPr>
              <a:defRPr sz="1500" b="1">
                <a:solidFill>
                  <a:srgbClr val="426B91"/>
                </a:solidFill>
              </a:defRPr>
            </a:lvl6pPr>
            <a:lvl7pPr>
              <a:defRPr sz="1500" b="1">
                <a:solidFill>
                  <a:srgbClr val="426B91"/>
                </a:solidFill>
              </a:defRPr>
            </a:lvl7pPr>
            <a:lvl8pPr>
              <a:defRPr sz="1500" b="1">
                <a:solidFill>
                  <a:srgbClr val="426B91"/>
                </a:solidFill>
              </a:defRPr>
            </a:lvl8pPr>
            <a:lvl9pPr>
              <a:defRPr sz="1500" b="1">
                <a:solidFill>
                  <a:srgbClr val="426B91"/>
                </a:solidFill>
              </a:defRPr>
            </a:lvl9pPr>
          </a:lstStyle>
          <a:p xmlns:a="http://schemas.openxmlformats.org/drawingml/2006/main">
            <a:pPr>
              <a:defRPr sz="1500" b="1">
                <a:solidFill>
                  <a:srgbClr val="426B91"/>
                </a:solidFill>
              </a:defRPr>
            </a:pPr>
            <a:r>
              <a:rPr sz="1500" b="1">
                <a:solidFill>
                  <a:srgbClr val="426B91"/>
                </a:solidFill>
              </a:rPr>
              <a:t>16,0%</a:t>
            </a:r>
          </a:p>
        </p:txBody>
      </p:sp>
      <p:sp>
        <p:nvSpPr>
          <p:cNvPr id="173" name="567">
            <a:extLst xmlns:a="http://schemas.openxmlformats.org/drawingml/2006/main">
              <a:ext uri="{FF2B5EF4-FFF2-40B4-BE49-F238E27FC236}">
                <a16:creationId xmlns:a16="http://schemas.microsoft.com/office/drawing/2014/main" id="{5EFBFC05-B31E-43C4-ADE2-C6F6C6D04D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01725" y="3400425"/>
            <a:ext cx="857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647580"/>
                </a:solidFill>
              </a:defRPr>
            </a:defPPr>
            <a:lvl1pPr>
              <a:defRPr sz="1350" b="0">
                <a:solidFill>
                  <a:srgbClr val="647580"/>
                </a:solidFill>
              </a:defRPr>
            </a:lvl1pPr>
            <a:lvl2pPr>
              <a:defRPr sz="1350" b="0">
                <a:solidFill>
                  <a:srgbClr val="647580"/>
                </a:solidFill>
              </a:defRPr>
            </a:lvl2pPr>
            <a:lvl3pPr>
              <a:defRPr sz="1350" b="0">
                <a:solidFill>
                  <a:srgbClr val="647580"/>
                </a:solidFill>
              </a:defRPr>
            </a:lvl3pPr>
            <a:lvl4pPr>
              <a:defRPr sz="1350" b="0">
                <a:solidFill>
                  <a:srgbClr val="647580"/>
                </a:solidFill>
              </a:defRPr>
            </a:lvl4pPr>
            <a:lvl5pPr>
              <a:defRPr sz="1350" b="0">
                <a:solidFill>
                  <a:srgbClr val="647580"/>
                </a:solidFill>
              </a:defRPr>
            </a:lvl5pPr>
            <a:lvl6pPr>
              <a:defRPr sz="1350" b="0">
                <a:solidFill>
                  <a:srgbClr val="647580"/>
                </a:solidFill>
              </a:defRPr>
            </a:lvl6pPr>
            <a:lvl7pPr>
              <a:defRPr sz="1350" b="0">
                <a:solidFill>
                  <a:srgbClr val="647580"/>
                </a:solidFill>
              </a:defRPr>
            </a:lvl7pPr>
            <a:lvl8pPr>
              <a:defRPr sz="1350" b="0">
                <a:solidFill>
                  <a:srgbClr val="647580"/>
                </a:solidFill>
              </a:defRPr>
            </a:lvl8pPr>
            <a:lvl9pPr>
              <a:defRPr sz="1350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47580"/>
                </a:solidFill>
              </a:defRPr>
            </a:pPr>
            <a:r>
              <a:rPr sz="1350" b="0">
                <a:solidFill>
                  <a:srgbClr val="647580"/>
                </a:solidFill>
              </a:rPr>
              <a:t>567</a:t>
            </a:r>
          </a:p>
        </p:txBody>
      </p:sp>
      <p:sp>
        <p:nvSpPr>
          <p:cNvPr id="174" name="Польша">
            <a:extLst xmlns:a="http://schemas.openxmlformats.org/drawingml/2006/main">
              <a:ext uri="{FF2B5EF4-FFF2-40B4-BE49-F238E27FC236}">
                <a16:creationId xmlns:a16="http://schemas.microsoft.com/office/drawing/2014/main" id="{5A93CF79-7373-4A31-A978-45A28DD0CF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3743325"/>
            <a:ext cx="23622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203442"/>
                </a:solidFill>
              </a:defRPr>
            </a:defPPr>
            <a:lvl1pPr>
              <a:defRPr sz="1500" b="0">
                <a:solidFill>
                  <a:srgbClr val="203442"/>
                </a:solidFill>
              </a:defRPr>
            </a:lvl1pPr>
            <a:lvl2pPr>
              <a:defRPr sz="1500" b="0">
                <a:solidFill>
                  <a:srgbClr val="203442"/>
                </a:solidFill>
              </a:defRPr>
            </a:lvl2pPr>
            <a:lvl3pPr>
              <a:defRPr sz="1500" b="0">
                <a:solidFill>
                  <a:srgbClr val="203442"/>
                </a:solidFill>
              </a:defRPr>
            </a:lvl3pPr>
            <a:lvl4pPr>
              <a:defRPr sz="1500" b="0">
                <a:solidFill>
                  <a:srgbClr val="203442"/>
                </a:solidFill>
              </a:defRPr>
            </a:lvl4pPr>
            <a:lvl5pPr>
              <a:defRPr sz="1500" b="0">
                <a:solidFill>
                  <a:srgbClr val="203442"/>
                </a:solidFill>
              </a:defRPr>
            </a:lvl5pPr>
            <a:lvl6pPr>
              <a:defRPr sz="1500" b="0">
                <a:solidFill>
                  <a:srgbClr val="203442"/>
                </a:solidFill>
              </a:defRPr>
            </a:lvl6pPr>
            <a:lvl7pPr>
              <a:defRPr sz="1500" b="0">
                <a:solidFill>
                  <a:srgbClr val="203442"/>
                </a:solidFill>
              </a:defRPr>
            </a:lvl7pPr>
            <a:lvl8pPr>
              <a:defRPr sz="1500" b="0">
                <a:solidFill>
                  <a:srgbClr val="203442"/>
                </a:solidFill>
              </a:defRPr>
            </a:lvl8pPr>
            <a:lvl9pPr>
              <a:defRPr sz="1500" b="0">
                <a:solidFill>
                  <a:srgbClr val="203442"/>
                </a:solidFill>
              </a:defRPr>
            </a:lvl9pPr>
          </a:lstStyle>
          <a:p xmlns:a="http://schemas.openxmlformats.org/drawingml/2006/main">
            <a:pPr>
              <a:defRPr sz="1500" b="0">
                <a:solidFill>
                  <a:srgbClr val="203442"/>
                </a:solidFill>
              </a:defRPr>
            </a:pPr>
            <a:r>
              <a:rPr sz="1500" b="0">
                <a:solidFill>
                  <a:srgbClr val="203442"/>
                </a:solidFill>
              </a:rPr>
              <a:t>Польша</a:t>
            </a:r>
          </a:p>
        </p:txBody>
      </p:sp>
      <p:sp>
        <p:nvSpPr>
          <p:cNvPr id="175" name="">
            <a:extLst xmlns:a="http://schemas.openxmlformats.org/drawingml/2006/main">
              <a:ext uri="{FF2B5EF4-FFF2-40B4-BE49-F238E27FC236}">
                <a16:creationId xmlns:a16="http://schemas.microsoft.com/office/drawing/2014/main" id="{E9205E7E-07B8-4EA9-8BC1-D2884A0D50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01300" y="3790950"/>
            <a:ext cx="1140150" cy="133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26B91"/>
          </a:solidFill>
          <a:ln xmlns:a="http://schemas.openxmlformats.org/drawingml/2006/main" w="0">
            <a:noFill/>
          </a:ln>
        </p:spPr>
      </p:sp>
      <p:sp>
        <p:nvSpPr>
          <p:cNvPr id="176" name="">
            <a:extLst xmlns:a="http://schemas.openxmlformats.org/drawingml/2006/main">
              <a:ext uri="{FF2B5EF4-FFF2-40B4-BE49-F238E27FC236}">
                <a16:creationId xmlns:a16="http://schemas.microsoft.com/office/drawing/2014/main" id="{BBC75250-541E-4F12-8764-89A11209F5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01300" y="3943350"/>
            <a:ext cx="427556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579"/>
          </a:solidFill>
          <a:ln xmlns:a="http://schemas.openxmlformats.org/drawingml/2006/main" w="0">
            <a:noFill/>
          </a:ln>
        </p:spPr>
      </p:sp>
      <p:sp>
        <p:nvSpPr>
          <p:cNvPr id="177" name="16,0%">
            <a:extLst xmlns:a="http://schemas.openxmlformats.org/drawingml/2006/main">
              <a:ext uri="{FF2B5EF4-FFF2-40B4-BE49-F238E27FC236}">
                <a16:creationId xmlns:a16="http://schemas.microsoft.com/office/drawing/2014/main" id="{148D39AA-5A22-4D65-962A-3D68EADAE5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73050" y="3743325"/>
            <a:ext cx="7810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500" b="1">
                <a:solidFill>
                  <a:srgbClr val="426B91"/>
                </a:solidFill>
              </a:defRPr>
            </a:defPPr>
            <a:lvl1pPr>
              <a:defRPr sz="1500" b="1">
                <a:solidFill>
                  <a:srgbClr val="426B91"/>
                </a:solidFill>
              </a:defRPr>
            </a:lvl1pPr>
            <a:lvl2pPr>
              <a:defRPr sz="1500" b="1">
                <a:solidFill>
                  <a:srgbClr val="426B91"/>
                </a:solidFill>
              </a:defRPr>
            </a:lvl2pPr>
            <a:lvl3pPr>
              <a:defRPr sz="1500" b="1">
                <a:solidFill>
                  <a:srgbClr val="426B91"/>
                </a:solidFill>
              </a:defRPr>
            </a:lvl3pPr>
            <a:lvl4pPr>
              <a:defRPr sz="1500" b="1">
                <a:solidFill>
                  <a:srgbClr val="426B91"/>
                </a:solidFill>
              </a:defRPr>
            </a:lvl4pPr>
            <a:lvl5pPr>
              <a:defRPr sz="1500" b="1">
                <a:solidFill>
                  <a:srgbClr val="426B91"/>
                </a:solidFill>
              </a:defRPr>
            </a:lvl5pPr>
            <a:lvl6pPr>
              <a:defRPr sz="1500" b="1">
                <a:solidFill>
                  <a:srgbClr val="426B91"/>
                </a:solidFill>
              </a:defRPr>
            </a:lvl6pPr>
            <a:lvl7pPr>
              <a:defRPr sz="1500" b="1">
                <a:solidFill>
                  <a:srgbClr val="426B91"/>
                </a:solidFill>
              </a:defRPr>
            </a:lvl7pPr>
            <a:lvl8pPr>
              <a:defRPr sz="1500" b="1">
                <a:solidFill>
                  <a:srgbClr val="426B91"/>
                </a:solidFill>
              </a:defRPr>
            </a:lvl8pPr>
            <a:lvl9pPr>
              <a:defRPr sz="1500" b="1">
                <a:solidFill>
                  <a:srgbClr val="426B91"/>
                </a:solidFill>
              </a:defRPr>
            </a:lvl9pPr>
          </a:lstStyle>
          <a:p xmlns:a="http://schemas.openxmlformats.org/drawingml/2006/main">
            <a:pPr>
              <a:defRPr sz="1500" b="1">
                <a:solidFill>
                  <a:srgbClr val="426B91"/>
                </a:solidFill>
              </a:defRPr>
            </a:pPr>
            <a:r>
              <a:rPr sz="1500" b="1">
                <a:solidFill>
                  <a:srgbClr val="426B91"/>
                </a:solidFill>
              </a:rPr>
              <a:t>16,0%</a:t>
            </a:r>
          </a:p>
        </p:txBody>
      </p:sp>
      <p:sp>
        <p:nvSpPr>
          <p:cNvPr id="178" name="401">
            <a:extLst xmlns:a="http://schemas.openxmlformats.org/drawingml/2006/main">
              <a:ext uri="{FF2B5EF4-FFF2-40B4-BE49-F238E27FC236}">
                <a16:creationId xmlns:a16="http://schemas.microsoft.com/office/drawing/2014/main" id="{08D96B36-1A41-4358-887A-40A169AE87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01725" y="3752850"/>
            <a:ext cx="857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647580"/>
                </a:solidFill>
              </a:defRPr>
            </a:defPPr>
            <a:lvl1pPr>
              <a:defRPr sz="1350" b="0">
                <a:solidFill>
                  <a:srgbClr val="647580"/>
                </a:solidFill>
              </a:defRPr>
            </a:lvl1pPr>
            <a:lvl2pPr>
              <a:defRPr sz="1350" b="0">
                <a:solidFill>
                  <a:srgbClr val="647580"/>
                </a:solidFill>
              </a:defRPr>
            </a:lvl2pPr>
            <a:lvl3pPr>
              <a:defRPr sz="1350" b="0">
                <a:solidFill>
                  <a:srgbClr val="647580"/>
                </a:solidFill>
              </a:defRPr>
            </a:lvl3pPr>
            <a:lvl4pPr>
              <a:defRPr sz="1350" b="0">
                <a:solidFill>
                  <a:srgbClr val="647580"/>
                </a:solidFill>
              </a:defRPr>
            </a:lvl4pPr>
            <a:lvl5pPr>
              <a:defRPr sz="1350" b="0">
                <a:solidFill>
                  <a:srgbClr val="647580"/>
                </a:solidFill>
              </a:defRPr>
            </a:lvl5pPr>
            <a:lvl6pPr>
              <a:defRPr sz="1350" b="0">
                <a:solidFill>
                  <a:srgbClr val="647580"/>
                </a:solidFill>
              </a:defRPr>
            </a:lvl6pPr>
            <a:lvl7pPr>
              <a:defRPr sz="1350" b="0">
                <a:solidFill>
                  <a:srgbClr val="647580"/>
                </a:solidFill>
              </a:defRPr>
            </a:lvl7pPr>
            <a:lvl8pPr>
              <a:defRPr sz="1350" b="0">
                <a:solidFill>
                  <a:srgbClr val="647580"/>
                </a:solidFill>
              </a:defRPr>
            </a:lvl8pPr>
            <a:lvl9pPr>
              <a:defRPr sz="1350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47580"/>
                </a:solidFill>
              </a:defRPr>
            </a:pPr>
            <a:r>
              <a:rPr sz="1350" b="0">
                <a:solidFill>
                  <a:srgbClr val="647580"/>
                </a:solidFill>
              </a:rPr>
              <a:t>401</a:t>
            </a:r>
          </a:p>
        </p:txBody>
      </p:sp>
      <p:sp>
        <p:nvSpPr>
          <p:cNvPr id="179" name="Чехия">
            <a:extLst xmlns:a="http://schemas.openxmlformats.org/drawingml/2006/main">
              <a:ext uri="{FF2B5EF4-FFF2-40B4-BE49-F238E27FC236}">
                <a16:creationId xmlns:a16="http://schemas.microsoft.com/office/drawing/2014/main" id="{9CA650BF-3BD9-4883-A5D2-DD27EE3A59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4095750"/>
            <a:ext cx="23622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203442"/>
                </a:solidFill>
              </a:defRPr>
            </a:defPPr>
            <a:lvl1pPr>
              <a:defRPr sz="1500" b="0">
                <a:solidFill>
                  <a:srgbClr val="203442"/>
                </a:solidFill>
              </a:defRPr>
            </a:lvl1pPr>
            <a:lvl2pPr>
              <a:defRPr sz="1500" b="0">
                <a:solidFill>
                  <a:srgbClr val="203442"/>
                </a:solidFill>
              </a:defRPr>
            </a:lvl2pPr>
            <a:lvl3pPr>
              <a:defRPr sz="1500" b="0">
                <a:solidFill>
                  <a:srgbClr val="203442"/>
                </a:solidFill>
              </a:defRPr>
            </a:lvl3pPr>
            <a:lvl4pPr>
              <a:defRPr sz="1500" b="0">
                <a:solidFill>
                  <a:srgbClr val="203442"/>
                </a:solidFill>
              </a:defRPr>
            </a:lvl4pPr>
            <a:lvl5pPr>
              <a:defRPr sz="1500" b="0">
                <a:solidFill>
                  <a:srgbClr val="203442"/>
                </a:solidFill>
              </a:defRPr>
            </a:lvl5pPr>
            <a:lvl6pPr>
              <a:defRPr sz="1500" b="0">
                <a:solidFill>
                  <a:srgbClr val="203442"/>
                </a:solidFill>
              </a:defRPr>
            </a:lvl6pPr>
            <a:lvl7pPr>
              <a:defRPr sz="1500" b="0">
                <a:solidFill>
                  <a:srgbClr val="203442"/>
                </a:solidFill>
              </a:defRPr>
            </a:lvl7pPr>
            <a:lvl8pPr>
              <a:defRPr sz="1500" b="0">
                <a:solidFill>
                  <a:srgbClr val="203442"/>
                </a:solidFill>
              </a:defRPr>
            </a:lvl8pPr>
            <a:lvl9pPr>
              <a:defRPr sz="1500" b="0">
                <a:solidFill>
                  <a:srgbClr val="203442"/>
                </a:solidFill>
              </a:defRPr>
            </a:lvl9pPr>
          </a:lstStyle>
          <a:p xmlns:a="http://schemas.openxmlformats.org/drawingml/2006/main">
            <a:pPr>
              <a:defRPr sz="1500" b="0">
                <a:solidFill>
                  <a:srgbClr val="203442"/>
                </a:solidFill>
              </a:defRPr>
            </a:pPr>
            <a:r>
              <a:rPr sz="1500" b="0">
                <a:solidFill>
                  <a:srgbClr val="203442"/>
                </a:solidFill>
              </a:rPr>
              <a:t>Чехия</a:t>
            </a:r>
          </a:p>
        </p:txBody>
      </p:sp>
      <p:sp>
        <p:nvSpPr>
          <p:cNvPr id="180" name="">
            <a:extLst xmlns:a="http://schemas.openxmlformats.org/drawingml/2006/main">
              <a:ext uri="{FF2B5EF4-FFF2-40B4-BE49-F238E27FC236}">
                <a16:creationId xmlns:a16="http://schemas.microsoft.com/office/drawing/2014/main" id="{125B209B-B3A7-43EF-A034-6E12E702E9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01300" y="4143375"/>
            <a:ext cx="1104461" cy="133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26B91"/>
          </a:solidFill>
          <a:ln xmlns:a="http://schemas.openxmlformats.org/drawingml/2006/main" w="0">
            <a:noFill/>
          </a:ln>
        </p:spPr>
      </p:sp>
      <p:sp>
        <p:nvSpPr>
          <p:cNvPr id="181" name="">
            <a:extLst xmlns:a="http://schemas.openxmlformats.org/drawingml/2006/main">
              <a:ext uri="{FF2B5EF4-FFF2-40B4-BE49-F238E27FC236}">
                <a16:creationId xmlns:a16="http://schemas.microsoft.com/office/drawing/2014/main" id="{956D8BE0-07C9-4AC0-ADE2-E0D787AAE5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01300" y="4295775"/>
            <a:ext cx="375987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579"/>
          </a:solidFill>
          <a:ln xmlns:a="http://schemas.openxmlformats.org/drawingml/2006/main" w="0">
            <a:noFill/>
          </a:ln>
        </p:spPr>
      </p:sp>
      <p:sp>
        <p:nvSpPr>
          <p:cNvPr id="182" name="15,5%">
            <a:extLst xmlns:a="http://schemas.openxmlformats.org/drawingml/2006/main">
              <a:ext uri="{FF2B5EF4-FFF2-40B4-BE49-F238E27FC236}">
                <a16:creationId xmlns:a16="http://schemas.microsoft.com/office/drawing/2014/main" id="{F3246874-CF6C-43A2-87B3-27F39CF8FC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73050" y="4095750"/>
            <a:ext cx="7810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500" b="1">
                <a:solidFill>
                  <a:srgbClr val="426B91"/>
                </a:solidFill>
              </a:defRPr>
            </a:defPPr>
            <a:lvl1pPr>
              <a:defRPr sz="1500" b="1">
                <a:solidFill>
                  <a:srgbClr val="426B91"/>
                </a:solidFill>
              </a:defRPr>
            </a:lvl1pPr>
            <a:lvl2pPr>
              <a:defRPr sz="1500" b="1">
                <a:solidFill>
                  <a:srgbClr val="426B91"/>
                </a:solidFill>
              </a:defRPr>
            </a:lvl2pPr>
            <a:lvl3pPr>
              <a:defRPr sz="1500" b="1">
                <a:solidFill>
                  <a:srgbClr val="426B91"/>
                </a:solidFill>
              </a:defRPr>
            </a:lvl3pPr>
            <a:lvl4pPr>
              <a:defRPr sz="1500" b="1">
                <a:solidFill>
                  <a:srgbClr val="426B91"/>
                </a:solidFill>
              </a:defRPr>
            </a:lvl4pPr>
            <a:lvl5pPr>
              <a:defRPr sz="1500" b="1">
                <a:solidFill>
                  <a:srgbClr val="426B91"/>
                </a:solidFill>
              </a:defRPr>
            </a:lvl5pPr>
            <a:lvl6pPr>
              <a:defRPr sz="1500" b="1">
                <a:solidFill>
                  <a:srgbClr val="426B91"/>
                </a:solidFill>
              </a:defRPr>
            </a:lvl6pPr>
            <a:lvl7pPr>
              <a:defRPr sz="1500" b="1">
                <a:solidFill>
                  <a:srgbClr val="426B91"/>
                </a:solidFill>
              </a:defRPr>
            </a:lvl7pPr>
            <a:lvl8pPr>
              <a:defRPr sz="1500" b="1">
                <a:solidFill>
                  <a:srgbClr val="426B91"/>
                </a:solidFill>
              </a:defRPr>
            </a:lvl8pPr>
            <a:lvl9pPr>
              <a:defRPr sz="1500" b="1">
                <a:solidFill>
                  <a:srgbClr val="426B91"/>
                </a:solidFill>
              </a:defRPr>
            </a:lvl9pPr>
          </a:lstStyle>
          <a:p xmlns:a="http://schemas.openxmlformats.org/drawingml/2006/main">
            <a:pPr>
              <a:defRPr sz="1500" b="1">
                <a:solidFill>
                  <a:srgbClr val="426B91"/>
                </a:solidFill>
              </a:defRPr>
            </a:pPr>
            <a:r>
              <a:rPr sz="1500" b="1">
                <a:solidFill>
                  <a:srgbClr val="426B91"/>
                </a:solidFill>
              </a:rPr>
              <a:t>15,5%</a:t>
            </a:r>
          </a:p>
        </p:txBody>
      </p:sp>
      <p:sp>
        <p:nvSpPr>
          <p:cNvPr id="183" name="304">
            <a:extLst xmlns:a="http://schemas.openxmlformats.org/drawingml/2006/main">
              <a:ext uri="{FF2B5EF4-FFF2-40B4-BE49-F238E27FC236}">
                <a16:creationId xmlns:a16="http://schemas.microsoft.com/office/drawing/2014/main" id="{3A679BC3-8A01-435E-9DFE-3FEFE78BB3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01725" y="4105275"/>
            <a:ext cx="857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647580"/>
                </a:solidFill>
              </a:defRPr>
            </a:defPPr>
            <a:lvl1pPr>
              <a:defRPr sz="1350" b="0">
                <a:solidFill>
                  <a:srgbClr val="647580"/>
                </a:solidFill>
              </a:defRPr>
            </a:lvl1pPr>
            <a:lvl2pPr>
              <a:defRPr sz="1350" b="0">
                <a:solidFill>
                  <a:srgbClr val="647580"/>
                </a:solidFill>
              </a:defRPr>
            </a:lvl2pPr>
            <a:lvl3pPr>
              <a:defRPr sz="1350" b="0">
                <a:solidFill>
                  <a:srgbClr val="647580"/>
                </a:solidFill>
              </a:defRPr>
            </a:lvl3pPr>
            <a:lvl4pPr>
              <a:defRPr sz="1350" b="0">
                <a:solidFill>
                  <a:srgbClr val="647580"/>
                </a:solidFill>
              </a:defRPr>
            </a:lvl4pPr>
            <a:lvl5pPr>
              <a:defRPr sz="1350" b="0">
                <a:solidFill>
                  <a:srgbClr val="647580"/>
                </a:solidFill>
              </a:defRPr>
            </a:lvl5pPr>
            <a:lvl6pPr>
              <a:defRPr sz="1350" b="0">
                <a:solidFill>
                  <a:srgbClr val="647580"/>
                </a:solidFill>
              </a:defRPr>
            </a:lvl6pPr>
            <a:lvl7pPr>
              <a:defRPr sz="1350" b="0">
                <a:solidFill>
                  <a:srgbClr val="647580"/>
                </a:solidFill>
              </a:defRPr>
            </a:lvl7pPr>
            <a:lvl8pPr>
              <a:defRPr sz="1350" b="0">
                <a:solidFill>
                  <a:srgbClr val="647580"/>
                </a:solidFill>
              </a:defRPr>
            </a:lvl8pPr>
            <a:lvl9pPr>
              <a:defRPr sz="1350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47580"/>
                </a:solidFill>
              </a:defRPr>
            </a:pPr>
            <a:r>
              <a:rPr sz="1350" b="0">
                <a:solidFill>
                  <a:srgbClr val="647580"/>
                </a:solidFill>
              </a:rPr>
              <a:t>304</a:t>
            </a:r>
          </a:p>
        </p:txBody>
      </p:sp>
      <p:sp>
        <p:nvSpPr>
          <p:cNvPr id="184" name="Австрия">
            <a:extLst xmlns:a="http://schemas.openxmlformats.org/drawingml/2006/main">
              <a:ext uri="{FF2B5EF4-FFF2-40B4-BE49-F238E27FC236}">
                <a16:creationId xmlns:a16="http://schemas.microsoft.com/office/drawing/2014/main" id="{A40458E5-9202-4CA2-9AD6-B054C4BD41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4448175"/>
            <a:ext cx="23622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203442"/>
                </a:solidFill>
              </a:defRPr>
            </a:defPPr>
            <a:lvl1pPr>
              <a:defRPr sz="1500" b="0">
                <a:solidFill>
                  <a:srgbClr val="203442"/>
                </a:solidFill>
              </a:defRPr>
            </a:lvl1pPr>
            <a:lvl2pPr>
              <a:defRPr sz="1500" b="0">
                <a:solidFill>
                  <a:srgbClr val="203442"/>
                </a:solidFill>
              </a:defRPr>
            </a:lvl2pPr>
            <a:lvl3pPr>
              <a:defRPr sz="1500" b="0">
                <a:solidFill>
                  <a:srgbClr val="203442"/>
                </a:solidFill>
              </a:defRPr>
            </a:lvl3pPr>
            <a:lvl4pPr>
              <a:defRPr sz="1500" b="0">
                <a:solidFill>
                  <a:srgbClr val="203442"/>
                </a:solidFill>
              </a:defRPr>
            </a:lvl4pPr>
            <a:lvl5pPr>
              <a:defRPr sz="1500" b="0">
                <a:solidFill>
                  <a:srgbClr val="203442"/>
                </a:solidFill>
              </a:defRPr>
            </a:lvl5pPr>
            <a:lvl6pPr>
              <a:defRPr sz="1500" b="0">
                <a:solidFill>
                  <a:srgbClr val="203442"/>
                </a:solidFill>
              </a:defRPr>
            </a:lvl6pPr>
            <a:lvl7pPr>
              <a:defRPr sz="1500" b="0">
                <a:solidFill>
                  <a:srgbClr val="203442"/>
                </a:solidFill>
              </a:defRPr>
            </a:lvl7pPr>
            <a:lvl8pPr>
              <a:defRPr sz="1500" b="0">
                <a:solidFill>
                  <a:srgbClr val="203442"/>
                </a:solidFill>
              </a:defRPr>
            </a:lvl8pPr>
            <a:lvl9pPr>
              <a:defRPr sz="1500" b="0">
                <a:solidFill>
                  <a:srgbClr val="203442"/>
                </a:solidFill>
              </a:defRPr>
            </a:lvl9pPr>
          </a:lstStyle>
          <a:p xmlns:a="http://schemas.openxmlformats.org/drawingml/2006/main">
            <a:pPr>
              <a:defRPr sz="1500" b="0">
                <a:solidFill>
                  <a:srgbClr val="203442"/>
                </a:solidFill>
              </a:defRPr>
            </a:pPr>
            <a:r>
              <a:rPr sz="1500" b="0">
                <a:solidFill>
                  <a:srgbClr val="203442"/>
                </a:solidFill>
              </a:rPr>
              <a:t>Австрия</a:t>
            </a:r>
          </a:p>
        </p:txBody>
      </p:sp>
      <p:sp>
        <p:nvSpPr>
          <p:cNvPr id="185" name="">
            <a:extLst xmlns:a="http://schemas.openxmlformats.org/drawingml/2006/main">
              <a:ext uri="{FF2B5EF4-FFF2-40B4-BE49-F238E27FC236}">
                <a16:creationId xmlns:a16="http://schemas.microsoft.com/office/drawing/2014/main" id="{7AC5AA95-179E-491D-98E4-0842375A20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01300" y="4495800"/>
            <a:ext cx="1020536" cy="133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26B91"/>
          </a:solidFill>
          <a:ln xmlns:a="http://schemas.openxmlformats.org/drawingml/2006/main" w="0">
            <a:noFill/>
          </a:ln>
        </p:spPr>
      </p:sp>
      <p:sp>
        <p:nvSpPr>
          <p:cNvPr id="186" name="">
            <a:extLst xmlns:a="http://schemas.openxmlformats.org/drawingml/2006/main">
              <a:ext uri="{FF2B5EF4-FFF2-40B4-BE49-F238E27FC236}">
                <a16:creationId xmlns:a16="http://schemas.microsoft.com/office/drawing/2014/main" id="{7B495F11-5B90-4239-AF62-28CB7438DA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01300" y="4648200"/>
            <a:ext cx="244354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579"/>
          </a:solidFill>
          <a:ln xmlns:a="http://schemas.openxmlformats.org/drawingml/2006/main" w="0">
            <a:noFill/>
          </a:ln>
        </p:spPr>
      </p:sp>
      <p:sp>
        <p:nvSpPr>
          <p:cNvPr id="187" name="14,3%">
            <a:extLst xmlns:a="http://schemas.openxmlformats.org/drawingml/2006/main">
              <a:ext uri="{FF2B5EF4-FFF2-40B4-BE49-F238E27FC236}">
                <a16:creationId xmlns:a16="http://schemas.microsoft.com/office/drawing/2014/main" id="{8F34664F-8B85-4B97-AEEF-1195BD02DF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73050" y="4448175"/>
            <a:ext cx="7810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500" b="1">
                <a:solidFill>
                  <a:srgbClr val="426B91"/>
                </a:solidFill>
              </a:defRPr>
            </a:defPPr>
            <a:lvl1pPr>
              <a:defRPr sz="1500" b="1">
                <a:solidFill>
                  <a:srgbClr val="426B91"/>
                </a:solidFill>
              </a:defRPr>
            </a:lvl1pPr>
            <a:lvl2pPr>
              <a:defRPr sz="1500" b="1">
                <a:solidFill>
                  <a:srgbClr val="426B91"/>
                </a:solidFill>
              </a:defRPr>
            </a:lvl2pPr>
            <a:lvl3pPr>
              <a:defRPr sz="1500" b="1">
                <a:solidFill>
                  <a:srgbClr val="426B91"/>
                </a:solidFill>
              </a:defRPr>
            </a:lvl3pPr>
            <a:lvl4pPr>
              <a:defRPr sz="1500" b="1">
                <a:solidFill>
                  <a:srgbClr val="426B91"/>
                </a:solidFill>
              </a:defRPr>
            </a:lvl4pPr>
            <a:lvl5pPr>
              <a:defRPr sz="1500" b="1">
                <a:solidFill>
                  <a:srgbClr val="426B91"/>
                </a:solidFill>
              </a:defRPr>
            </a:lvl5pPr>
            <a:lvl6pPr>
              <a:defRPr sz="1500" b="1">
                <a:solidFill>
                  <a:srgbClr val="426B91"/>
                </a:solidFill>
              </a:defRPr>
            </a:lvl6pPr>
            <a:lvl7pPr>
              <a:defRPr sz="1500" b="1">
                <a:solidFill>
                  <a:srgbClr val="426B91"/>
                </a:solidFill>
              </a:defRPr>
            </a:lvl7pPr>
            <a:lvl8pPr>
              <a:defRPr sz="1500" b="1">
                <a:solidFill>
                  <a:srgbClr val="426B91"/>
                </a:solidFill>
              </a:defRPr>
            </a:lvl8pPr>
            <a:lvl9pPr>
              <a:defRPr sz="1500" b="1">
                <a:solidFill>
                  <a:srgbClr val="426B91"/>
                </a:solidFill>
              </a:defRPr>
            </a:lvl9pPr>
          </a:lstStyle>
          <a:p xmlns:a="http://schemas.openxmlformats.org/drawingml/2006/main">
            <a:pPr>
              <a:defRPr sz="1500" b="1">
                <a:solidFill>
                  <a:srgbClr val="426B91"/>
                </a:solidFill>
              </a:defRPr>
            </a:pPr>
            <a:r>
              <a:rPr sz="1500" b="1">
                <a:solidFill>
                  <a:srgbClr val="426B91"/>
                </a:solidFill>
              </a:rPr>
              <a:t>14,3%</a:t>
            </a:r>
          </a:p>
        </p:txBody>
      </p:sp>
      <p:sp>
        <p:nvSpPr>
          <p:cNvPr id="188" name="497">
            <a:extLst xmlns:a="http://schemas.openxmlformats.org/drawingml/2006/main">
              <a:ext uri="{FF2B5EF4-FFF2-40B4-BE49-F238E27FC236}">
                <a16:creationId xmlns:a16="http://schemas.microsoft.com/office/drawing/2014/main" id="{AA40DF78-A99F-4355-871F-3AB791DADF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01725" y="4457700"/>
            <a:ext cx="857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647580"/>
                </a:solidFill>
              </a:defRPr>
            </a:defPPr>
            <a:lvl1pPr>
              <a:defRPr sz="1350" b="0">
                <a:solidFill>
                  <a:srgbClr val="647580"/>
                </a:solidFill>
              </a:defRPr>
            </a:lvl1pPr>
            <a:lvl2pPr>
              <a:defRPr sz="1350" b="0">
                <a:solidFill>
                  <a:srgbClr val="647580"/>
                </a:solidFill>
              </a:defRPr>
            </a:lvl2pPr>
            <a:lvl3pPr>
              <a:defRPr sz="1350" b="0">
                <a:solidFill>
                  <a:srgbClr val="647580"/>
                </a:solidFill>
              </a:defRPr>
            </a:lvl3pPr>
            <a:lvl4pPr>
              <a:defRPr sz="1350" b="0">
                <a:solidFill>
                  <a:srgbClr val="647580"/>
                </a:solidFill>
              </a:defRPr>
            </a:lvl4pPr>
            <a:lvl5pPr>
              <a:defRPr sz="1350" b="0">
                <a:solidFill>
                  <a:srgbClr val="647580"/>
                </a:solidFill>
              </a:defRPr>
            </a:lvl5pPr>
            <a:lvl6pPr>
              <a:defRPr sz="1350" b="0">
                <a:solidFill>
                  <a:srgbClr val="647580"/>
                </a:solidFill>
              </a:defRPr>
            </a:lvl6pPr>
            <a:lvl7pPr>
              <a:defRPr sz="1350" b="0">
                <a:solidFill>
                  <a:srgbClr val="647580"/>
                </a:solidFill>
              </a:defRPr>
            </a:lvl7pPr>
            <a:lvl8pPr>
              <a:defRPr sz="1350" b="0">
                <a:solidFill>
                  <a:srgbClr val="647580"/>
                </a:solidFill>
              </a:defRPr>
            </a:lvl8pPr>
            <a:lvl9pPr>
              <a:defRPr sz="1350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47580"/>
                </a:solidFill>
              </a:defRPr>
            </a:pPr>
            <a:r>
              <a:rPr sz="1350" b="0">
                <a:solidFill>
                  <a:srgbClr val="647580"/>
                </a:solidFill>
              </a:rPr>
              <a:t>497</a:t>
            </a:r>
          </a:p>
        </p:txBody>
      </p:sp>
      <p:sp>
        <p:nvSpPr>
          <p:cNvPr id="189" name="Испания">
            <a:extLst xmlns:a="http://schemas.openxmlformats.org/drawingml/2006/main">
              <a:ext uri="{FF2B5EF4-FFF2-40B4-BE49-F238E27FC236}">
                <a16:creationId xmlns:a16="http://schemas.microsoft.com/office/drawing/2014/main" id="{3574FA32-05E5-4D35-9168-90F4AF9BA0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4800600"/>
            <a:ext cx="23622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203442"/>
                </a:solidFill>
              </a:defRPr>
            </a:defPPr>
            <a:lvl1pPr>
              <a:defRPr sz="1500" b="0">
                <a:solidFill>
                  <a:srgbClr val="203442"/>
                </a:solidFill>
              </a:defRPr>
            </a:lvl1pPr>
            <a:lvl2pPr>
              <a:defRPr sz="1500" b="0">
                <a:solidFill>
                  <a:srgbClr val="203442"/>
                </a:solidFill>
              </a:defRPr>
            </a:lvl2pPr>
            <a:lvl3pPr>
              <a:defRPr sz="1500" b="0">
                <a:solidFill>
                  <a:srgbClr val="203442"/>
                </a:solidFill>
              </a:defRPr>
            </a:lvl3pPr>
            <a:lvl4pPr>
              <a:defRPr sz="1500" b="0">
                <a:solidFill>
                  <a:srgbClr val="203442"/>
                </a:solidFill>
              </a:defRPr>
            </a:lvl4pPr>
            <a:lvl5pPr>
              <a:defRPr sz="1500" b="0">
                <a:solidFill>
                  <a:srgbClr val="203442"/>
                </a:solidFill>
              </a:defRPr>
            </a:lvl5pPr>
            <a:lvl6pPr>
              <a:defRPr sz="1500" b="0">
                <a:solidFill>
                  <a:srgbClr val="203442"/>
                </a:solidFill>
              </a:defRPr>
            </a:lvl6pPr>
            <a:lvl7pPr>
              <a:defRPr sz="1500" b="0">
                <a:solidFill>
                  <a:srgbClr val="203442"/>
                </a:solidFill>
              </a:defRPr>
            </a:lvl7pPr>
            <a:lvl8pPr>
              <a:defRPr sz="1500" b="0">
                <a:solidFill>
                  <a:srgbClr val="203442"/>
                </a:solidFill>
              </a:defRPr>
            </a:lvl8pPr>
            <a:lvl9pPr>
              <a:defRPr sz="1500" b="0">
                <a:solidFill>
                  <a:srgbClr val="203442"/>
                </a:solidFill>
              </a:defRPr>
            </a:lvl9pPr>
          </a:lstStyle>
          <a:p xmlns:a="http://schemas.openxmlformats.org/drawingml/2006/main">
            <a:pPr>
              <a:defRPr sz="1500" b="0">
                <a:solidFill>
                  <a:srgbClr val="203442"/>
                </a:solidFill>
              </a:defRPr>
            </a:pPr>
            <a:r>
              <a:rPr sz="1500" b="0">
                <a:solidFill>
                  <a:srgbClr val="203442"/>
                </a:solidFill>
              </a:rPr>
              <a:t>Испания</a:t>
            </a:r>
          </a:p>
        </p:txBody>
      </p:sp>
      <p:sp>
        <p:nvSpPr>
          <p:cNvPr id="190" name="">
            <a:extLst xmlns:a="http://schemas.openxmlformats.org/drawingml/2006/main">
              <a:ext uri="{FF2B5EF4-FFF2-40B4-BE49-F238E27FC236}">
                <a16:creationId xmlns:a16="http://schemas.microsoft.com/office/drawing/2014/main" id="{04BCFC34-C55B-4E47-9AF4-000CE81F4D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01300" y="4848225"/>
            <a:ext cx="971694" cy="133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26B91"/>
          </a:solidFill>
          <a:ln xmlns:a="http://schemas.openxmlformats.org/drawingml/2006/main" w="0">
            <a:noFill/>
          </a:ln>
        </p:spPr>
      </p:sp>
      <p:sp>
        <p:nvSpPr>
          <p:cNvPr id="191" name="">
            <a:extLst xmlns:a="http://schemas.openxmlformats.org/drawingml/2006/main">
              <a:ext uri="{FF2B5EF4-FFF2-40B4-BE49-F238E27FC236}">
                <a16:creationId xmlns:a16="http://schemas.microsoft.com/office/drawing/2014/main" id="{180212E0-E4EE-4D43-8EC7-9713D3614A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01300" y="5000625"/>
            <a:ext cx="287909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579"/>
          </a:solidFill>
          <a:ln xmlns:a="http://schemas.openxmlformats.org/drawingml/2006/main" w="0">
            <a:noFill/>
          </a:ln>
        </p:spPr>
      </p:sp>
      <p:sp>
        <p:nvSpPr>
          <p:cNvPr id="192" name="13,6%">
            <a:extLst xmlns:a="http://schemas.openxmlformats.org/drawingml/2006/main">
              <a:ext uri="{FF2B5EF4-FFF2-40B4-BE49-F238E27FC236}">
                <a16:creationId xmlns:a16="http://schemas.microsoft.com/office/drawing/2014/main" id="{5EBB9ACF-BB5F-44C9-ACD9-66E98B648E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73050" y="4800600"/>
            <a:ext cx="7810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500" b="1">
                <a:solidFill>
                  <a:srgbClr val="426B91"/>
                </a:solidFill>
              </a:defRPr>
            </a:defPPr>
            <a:lvl1pPr>
              <a:defRPr sz="1500" b="1">
                <a:solidFill>
                  <a:srgbClr val="426B91"/>
                </a:solidFill>
              </a:defRPr>
            </a:lvl1pPr>
            <a:lvl2pPr>
              <a:defRPr sz="1500" b="1">
                <a:solidFill>
                  <a:srgbClr val="426B91"/>
                </a:solidFill>
              </a:defRPr>
            </a:lvl2pPr>
            <a:lvl3pPr>
              <a:defRPr sz="1500" b="1">
                <a:solidFill>
                  <a:srgbClr val="426B91"/>
                </a:solidFill>
              </a:defRPr>
            </a:lvl3pPr>
            <a:lvl4pPr>
              <a:defRPr sz="1500" b="1">
                <a:solidFill>
                  <a:srgbClr val="426B91"/>
                </a:solidFill>
              </a:defRPr>
            </a:lvl4pPr>
            <a:lvl5pPr>
              <a:defRPr sz="1500" b="1">
                <a:solidFill>
                  <a:srgbClr val="426B91"/>
                </a:solidFill>
              </a:defRPr>
            </a:lvl5pPr>
            <a:lvl6pPr>
              <a:defRPr sz="1500" b="1">
                <a:solidFill>
                  <a:srgbClr val="426B91"/>
                </a:solidFill>
              </a:defRPr>
            </a:lvl6pPr>
            <a:lvl7pPr>
              <a:defRPr sz="1500" b="1">
                <a:solidFill>
                  <a:srgbClr val="426B91"/>
                </a:solidFill>
              </a:defRPr>
            </a:lvl7pPr>
            <a:lvl8pPr>
              <a:defRPr sz="1500" b="1">
                <a:solidFill>
                  <a:srgbClr val="426B91"/>
                </a:solidFill>
              </a:defRPr>
            </a:lvl8pPr>
            <a:lvl9pPr>
              <a:defRPr sz="1500" b="1">
                <a:solidFill>
                  <a:srgbClr val="426B91"/>
                </a:solidFill>
              </a:defRPr>
            </a:lvl9pPr>
          </a:lstStyle>
          <a:p xmlns:a="http://schemas.openxmlformats.org/drawingml/2006/main">
            <a:pPr>
              <a:defRPr sz="1500" b="1">
                <a:solidFill>
                  <a:srgbClr val="426B91"/>
                </a:solidFill>
              </a:defRPr>
            </a:pPr>
            <a:r>
              <a:rPr sz="1500" b="1">
                <a:solidFill>
                  <a:srgbClr val="426B91"/>
                </a:solidFill>
              </a:rPr>
              <a:t>13,6%</a:t>
            </a:r>
          </a:p>
        </p:txBody>
      </p:sp>
      <p:sp>
        <p:nvSpPr>
          <p:cNvPr id="193" name="794">
            <a:extLst xmlns:a="http://schemas.openxmlformats.org/drawingml/2006/main">
              <a:ext uri="{FF2B5EF4-FFF2-40B4-BE49-F238E27FC236}">
                <a16:creationId xmlns:a16="http://schemas.microsoft.com/office/drawing/2014/main" id="{36740585-ED74-4ED8-A65B-65152B6E42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01725" y="4810125"/>
            <a:ext cx="857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647580"/>
                </a:solidFill>
              </a:defRPr>
            </a:defPPr>
            <a:lvl1pPr>
              <a:defRPr sz="1350" b="0">
                <a:solidFill>
                  <a:srgbClr val="647580"/>
                </a:solidFill>
              </a:defRPr>
            </a:lvl1pPr>
            <a:lvl2pPr>
              <a:defRPr sz="1350" b="0">
                <a:solidFill>
                  <a:srgbClr val="647580"/>
                </a:solidFill>
              </a:defRPr>
            </a:lvl2pPr>
            <a:lvl3pPr>
              <a:defRPr sz="1350" b="0">
                <a:solidFill>
                  <a:srgbClr val="647580"/>
                </a:solidFill>
              </a:defRPr>
            </a:lvl3pPr>
            <a:lvl4pPr>
              <a:defRPr sz="1350" b="0">
                <a:solidFill>
                  <a:srgbClr val="647580"/>
                </a:solidFill>
              </a:defRPr>
            </a:lvl4pPr>
            <a:lvl5pPr>
              <a:defRPr sz="1350" b="0">
                <a:solidFill>
                  <a:srgbClr val="647580"/>
                </a:solidFill>
              </a:defRPr>
            </a:lvl5pPr>
            <a:lvl6pPr>
              <a:defRPr sz="1350" b="0">
                <a:solidFill>
                  <a:srgbClr val="647580"/>
                </a:solidFill>
              </a:defRPr>
            </a:lvl6pPr>
            <a:lvl7pPr>
              <a:defRPr sz="1350" b="0">
                <a:solidFill>
                  <a:srgbClr val="647580"/>
                </a:solidFill>
              </a:defRPr>
            </a:lvl7pPr>
            <a:lvl8pPr>
              <a:defRPr sz="1350" b="0">
                <a:solidFill>
                  <a:srgbClr val="647580"/>
                </a:solidFill>
              </a:defRPr>
            </a:lvl8pPr>
            <a:lvl9pPr>
              <a:defRPr sz="1350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47580"/>
                </a:solidFill>
              </a:defRPr>
            </a:pPr>
            <a:r>
              <a:rPr sz="1350" b="0">
                <a:solidFill>
                  <a:srgbClr val="647580"/>
                </a:solidFill>
              </a:rPr>
              <a:t>794</a:t>
            </a:r>
          </a:p>
        </p:txBody>
      </p:sp>
      <p:sp>
        <p:nvSpPr>
          <p:cNvPr id="194" name="Россия">
            <a:extLst xmlns:a="http://schemas.openxmlformats.org/drawingml/2006/main">
              <a:ext uri="{FF2B5EF4-FFF2-40B4-BE49-F238E27FC236}">
                <a16:creationId xmlns:a16="http://schemas.microsoft.com/office/drawing/2014/main" id="{B3B4C3A7-1DEB-417E-B0EA-C3C31D96DB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5153025"/>
            <a:ext cx="23622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203442"/>
                </a:solidFill>
              </a:defRPr>
            </a:defPPr>
            <a:lvl1pPr>
              <a:defRPr sz="1500" b="0">
                <a:solidFill>
                  <a:srgbClr val="203442"/>
                </a:solidFill>
              </a:defRPr>
            </a:lvl1pPr>
            <a:lvl2pPr>
              <a:defRPr sz="1500" b="0">
                <a:solidFill>
                  <a:srgbClr val="203442"/>
                </a:solidFill>
              </a:defRPr>
            </a:lvl2pPr>
            <a:lvl3pPr>
              <a:defRPr sz="1500" b="0">
                <a:solidFill>
                  <a:srgbClr val="203442"/>
                </a:solidFill>
              </a:defRPr>
            </a:lvl3pPr>
            <a:lvl4pPr>
              <a:defRPr sz="1500" b="0">
                <a:solidFill>
                  <a:srgbClr val="203442"/>
                </a:solidFill>
              </a:defRPr>
            </a:lvl4pPr>
            <a:lvl5pPr>
              <a:defRPr sz="1500" b="0">
                <a:solidFill>
                  <a:srgbClr val="203442"/>
                </a:solidFill>
              </a:defRPr>
            </a:lvl5pPr>
            <a:lvl6pPr>
              <a:defRPr sz="1500" b="0">
                <a:solidFill>
                  <a:srgbClr val="203442"/>
                </a:solidFill>
              </a:defRPr>
            </a:lvl6pPr>
            <a:lvl7pPr>
              <a:defRPr sz="1500" b="0">
                <a:solidFill>
                  <a:srgbClr val="203442"/>
                </a:solidFill>
              </a:defRPr>
            </a:lvl7pPr>
            <a:lvl8pPr>
              <a:defRPr sz="1500" b="0">
                <a:solidFill>
                  <a:srgbClr val="203442"/>
                </a:solidFill>
              </a:defRPr>
            </a:lvl8pPr>
            <a:lvl9pPr>
              <a:defRPr sz="1500" b="0">
                <a:solidFill>
                  <a:srgbClr val="203442"/>
                </a:solidFill>
              </a:defRPr>
            </a:lvl9pPr>
          </a:lstStyle>
          <a:p xmlns:a="http://schemas.openxmlformats.org/drawingml/2006/main">
            <a:pPr>
              <a:defRPr sz="1500" b="0">
                <a:solidFill>
                  <a:srgbClr val="203442"/>
                </a:solidFill>
              </a:defRPr>
            </a:pPr>
            <a:r>
              <a:rPr sz="1500" b="0">
                <a:solidFill>
                  <a:srgbClr val="203442"/>
                </a:solidFill>
              </a:rPr>
              <a:t>Россия</a:t>
            </a:r>
          </a:p>
        </p:txBody>
      </p:sp>
      <p:sp>
        <p:nvSpPr>
          <p:cNvPr id="195" name="">
            <a:extLst xmlns:a="http://schemas.openxmlformats.org/drawingml/2006/main">
              <a:ext uri="{FF2B5EF4-FFF2-40B4-BE49-F238E27FC236}">
                <a16:creationId xmlns:a16="http://schemas.microsoft.com/office/drawing/2014/main" id="{3DF42642-BB8D-40F2-BE3E-02324C882F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01300" y="5200650"/>
            <a:ext cx="918810" cy="133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26B91"/>
          </a:solidFill>
          <a:ln xmlns:a="http://schemas.openxmlformats.org/drawingml/2006/main" w="0">
            <a:noFill/>
          </a:ln>
        </p:spPr>
      </p:sp>
      <p:sp>
        <p:nvSpPr>
          <p:cNvPr id="196" name="">
            <a:extLst xmlns:a="http://schemas.openxmlformats.org/drawingml/2006/main">
              <a:ext uri="{FF2B5EF4-FFF2-40B4-BE49-F238E27FC236}">
                <a16:creationId xmlns:a16="http://schemas.microsoft.com/office/drawing/2014/main" id="{4BE55335-CDE6-497C-B734-02443AAAED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01300" y="5353050"/>
            <a:ext cx="149307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579"/>
          </a:solidFill>
          <a:ln xmlns:a="http://schemas.openxmlformats.org/drawingml/2006/main" w="0">
            <a:noFill/>
          </a:ln>
        </p:spPr>
      </p:sp>
      <p:sp>
        <p:nvSpPr>
          <p:cNvPr id="197" name="12,9%">
            <a:extLst xmlns:a="http://schemas.openxmlformats.org/drawingml/2006/main">
              <a:ext uri="{FF2B5EF4-FFF2-40B4-BE49-F238E27FC236}">
                <a16:creationId xmlns:a16="http://schemas.microsoft.com/office/drawing/2014/main" id="{91034B00-E6D8-4CD9-8297-CE166ED967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73050" y="5153025"/>
            <a:ext cx="7810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500" b="1">
                <a:solidFill>
                  <a:srgbClr val="426B91"/>
                </a:solidFill>
              </a:defRPr>
            </a:defPPr>
            <a:lvl1pPr>
              <a:defRPr sz="1500" b="1">
                <a:solidFill>
                  <a:srgbClr val="426B91"/>
                </a:solidFill>
              </a:defRPr>
            </a:lvl1pPr>
            <a:lvl2pPr>
              <a:defRPr sz="1500" b="1">
                <a:solidFill>
                  <a:srgbClr val="426B91"/>
                </a:solidFill>
              </a:defRPr>
            </a:lvl2pPr>
            <a:lvl3pPr>
              <a:defRPr sz="1500" b="1">
                <a:solidFill>
                  <a:srgbClr val="426B91"/>
                </a:solidFill>
              </a:defRPr>
            </a:lvl3pPr>
            <a:lvl4pPr>
              <a:defRPr sz="1500" b="1">
                <a:solidFill>
                  <a:srgbClr val="426B91"/>
                </a:solidFill>
              </a:defRPr>
            </a:lvl4pPr>
            <a:lvl5pPr>
              <a:defRPr sz="1500" b="1">
                <a:solidFill>
                  <a:srgbClr val="426B91"/>
                </a:solidFill>
              </a:defRPr>
            </a:lvl5pPr>
            <a:lvl6pPr>
              <a:defRPr sz="1500" b="1">
                <a:solidFill>
                  <a:srgbClr val="426B91"/>
                </a:solidFill>
              </a:defRPr>
            </a:lvl6pPr>
            <a:lvl7pPr>
              <a:defRPr sz="1500" b="1">
                <a:solidFill>
                  <a:srgbClr val="426B91"/>
                </a:solidFill>
              </a:defRPr>
            </a:lvl7pPr>
            <a:lvl8pPr>
              <a:defRPr sz="1500" b="1">
                <a:solidFill>
                  <a:srgbClr val="426B91"/>
                </a:solidFill>
              </a:defRPr>
            </a:lvl8pPr>
            <a:lvl9pPr>
              <a:defRPr sz="1500" b="1">
                <a:solidFill>
                  <a:srgbClr val="426B91"/>
                </a:solidFill>
              </a:defRPr>
            </a:lvl9pPr>
          </a:lstStyle>
          <a:p xmlns:a="http://schemas.openxmlformats.org/drawingml/2006/main">
            <a:pPr>
              <a:defRPr sz="1500" b="1">
                <a:solidFill>
                  <a:srgbClr val="426B91"/>
                </a:solidFill>
              </a:defRPr>
            </a:pPr>
            <a:r>
              <a:rPr sz="1500" b="1">
                <a:solidFill>
                  <a:srgbClr val="426B91"/>
                </a:solidFill>
              </a:rPr>
              <a:t>12,9%</a:t>
            </a:r>
          </a:p>
        </p:txBody>
      </p:sp>
      <p:sp>
        <p:nvSpPr>
          <p:cNvPr id="198" name="622">
            <a:extLst xmlns:a="http://schemas.openxmlformats.org/drawingml/2006/main">
              <a:ext uri="{FF2B5EF4-FFF2-40B4-BE49-F238E27FC236}">
                <a16:creationId xmlns:a16="http://schemas.microsoft.com/office/drawing/2014/main" id="{F0522EA9-B75C-4D90-A686-5145A35A0C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01725" y="5162550"/>
            <a:ext cx="857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647580"/>
                </a:solidFill>
              </a:defRPr>
            </a:defPPr>
            <a:lvl1pPr>
              <a:defRPr sz="1350" b="0">
                <a:solidFill>
                  <a:srgbClr val="647580"/>
                </a:solidFill>
              </a:defRPr>
            </a:lvl1pPr>
            <a:lvl2pPr>
              <a:defRPr sz="1350" b="0">
                <a:solidFill>
                  <a:srgbClr val="647580"/>
                </a:solidFill>
              </a:defRPr>
            </a:lvl2pPr>
            <a:lvl3pPr>
              <a:defRPr sz="1350" b="0">
                <a:solidFill>
                  <a:srgbClr val="647580"/>
                </a:solidFill>
              </a:defRPr>
            </a:lvl3pPr>
            <a:lvl4pPr>
              <a:defRPr sz="1350" b="0">
                <a:solidFill>
                  <a:srgbClr val="647580"/>
                </a:solidFill>
              </a:defRPr>
            </a:lvl4pPr>
            <a:lvl5pPr>
              <a:defRPr sz="1350" b="0">
                <a:solidFill>
                  <a:srgbClr val="647580"/>
                </a:solidFill>
              </a:defRPr>
            </a:lvl5pPr>
            <a:lvl6pPr>
              <a:defRPr sz="1350" b="0">
                <a:solidFill>
                  <a:srgbClr val="647580"/>
                </a:solidFill>
              </a:defRPr>
            </a:lvl6pPr>
            <a:lvl7pPr>
              <a:defRPr sz="1350" b="0">
                <a:solidFill>
                  <a:srgbClr val="647580"/>
                </a:solidFill>
              </a:defRPr>
            </a:lvl7pPr>
            <a:lvl8pPr>
              <a:defRPr sz="1350" b="0">
                <a:solidFill>
                  <a:srgbClr val="647580"/>
                </a:solidFill>
              </a:defRPr>
            </a:lvl8pPr>
            <a:lvl9pPr>
              <a:defRPr sz="1350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47580"/>
                </a:solidFill>
              </a:defRPr>
            </a:pPr>
            <a:r>
              <a:rPr sz="1350" b="0">
                <a:solidFill>
                  <a:srgbClr val="647580"/>
                </a:solidFill>
              </a:rPr>
              <a:t>622</a:t>
            </a:r>
          </a:p>
        </p:txBody>
      </p:sp>
      <p:sp>
        <p:nvSpPr>
          <p:cNvPr id="199" name="Австралия">
            <a:extLst xmlns:a="http://schemas.openxmlformats.org/drawingml/2006/main">
              <a:ext uri="{FF2B5EF4-FFF2-40B4-BE49-F238E27FC236}">
                <a16:creationId xmlns:a16="http://schemas.microsoft.com/office/drawing/2014/main" id="{531BC673-6861-4A4B-BA79-1F9829BB0A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5505450"/>
            <a:ext cx="23622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203442"/>
                </a:solidFill>
              </a:defRPr>
            </a:defPPr>
            <a:lvl1pPr>
              <a:defRPr sz="1500" b="0">
                <a:solidFill>
                  <a:srgbClr val="203442"/>
                </a:solidFill>
              </a:defRPr>
            </a:lvl1pPr>
            <a:lvl2pPr>
              <a:defRPr sz="1500" b="0">
                <a:solidFill>
                  <a:srgbClr val="203442"/>
                </a:solidFill>
              </a:defRPr>
            </a:lvl2pPr>
            <a:lvl3pPr>
              <a:defRPr sz="1500" b="0">
                <a:solidFill>
                  <a:srgbClr val="203442"/>
                </a:solidFill>
              </a:defRPr>
            </a:lvl3pPr>
            <a:lvl4pPr>
              <a:defRPr sz="1500" b="0">
                <a:solidFill>
                  <a:srgbClr val="203442"/>
                </a:solidFill>
              </a:defRPr>
            </a:lvl4pPr>
            <a:lvl5pPr>
              <a:defRPr sz="1500" b="0">
                <a:solidFill>
                  <a:srgbClr val="203442"/>
                </a:solidFill>
              </a:defRPr>
            </a:lvl5pPr>
            <a:lvl6pPr>
              <a:defRPr sz="1500" b="0">
                <a:solidFill>
                  <a:srgbClr val="203442"/>
                </a:solidFill>
              </a:defRPr>
            </a:lvl6pPr>
            <a:lvl7pPr>
              <a:defRPr sz="1500" b="0">
                <a:solidFill>
                  <a:srgbClr val="203442"/>
                </a:solidFill>
              </a:defRPr>
            </a:lvl7pPr>
            <a:lvl8pPr>
              <a:defRPr sz="1500" b="0">
                <a:solidFill>
                  <a:srgbClr val="203442"/>
                </a:solidFill>
              </a:defRPr>
            </a:lvl8pPr>
            <a:lvl9pPr>
              <a:defRPr sz="1500" b="0">
                <a:solidFill>
                  <a:srgbClr val="203442"/>
                </a:solidFill>
              </a:defRPr>
            </a:lvl9pPr>
          </a:lstStyle>
          <a:p xmlns:a="http://schemas.openxmlformats.org/drawingml/2006/main">
            <a:pPr>
              <a:defRPr sz="1500" b="0">
                <a:solidFill>
                  <a:srgbClr val="203442"/>
                </a:solidFill>
              </a:defRPr>
            </a:pPr>
            <a:r>
              <a:rPr sz="1500" b="0">
                <a:solidFill>
                  <a:srgbClr val="203442"/>
                </a:solidFill>
              </a:rPr>
              <a:t>Австралия</a:t>
            </a:r>
          </a:p>
        </p:txBody>
      </p:sp>
      <p:sp>
        <p:nvSpPr>
          <p:cNvPr id="200" name="">
            <a:extLst xmlns:a="http://schemas.openxmlformats.org/drawingml/2006/main">
              <a:ext uri="{FF2B5EF4-FFF2-40B4-BE49-F238E27FC236}">
                <a16:creationId xmlns:a16="http://schemas.microsoft.com/office/drawing/2014/main" id="{88CB0838-1957-4E5E-9A3B-08BC4FDD5C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01300" y="5553075"/>
            <a:ext cx="902529" cy="133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26B91"/>
          </a:solidFill>
          <a:ln xmlns:a="http://schemas.openxmlformats.org/drawingml/2006/main" w="0">
            <a:noFill/>
          </a:ln>
        </p:spPr>
      </p:sp>
      <p:sp>
        <p:nvSpPr>
          <p:cNvPr id="201" name="">
            <a:extLst xmlns:a="http://schemas.openxmlformats.org/drawingml/2006/main">
              <a:ext uri="{FF2B5EF4-FFF2-40B4-BE49-F238E27FC236}">
                <a16:creationId xmlns:a16="http://schemas.microsoft.com/office/drawing/2014/main" id="{9EB9F3E2-F449-48C0-8607-DB9BC4AE1D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01300" y="5705475"/>
            <a:ext cx="305942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579"/>
          </a:solidFill>
          <a:ln xmlns:a="http://schemas.openxmlformats.org/drawingml/2006/main" w="0">
            <a:noFill/>
          </a:ln>
        </p:spPr>
      </p:sp>
      <p:sp>
        <p:nvSpPr>
          <p:cNvPr id="202" name="12,6%">
            <a:extLst xmlns:a="http://schemas.openxmlformats.org/drawingml/2006/main">
              <a:ext uri="{FF2B5EF4-FFF2-40B4-BE49-F238E27FC236}">
                <a16:creationId xmlns:a16="http://schemas.microsoft.com/office/drawing/2014/main" id="{153955ED-F922-4D49-AF92-075FA1EE7C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73050" y="5505450"/>
            <a:ext cx="7810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500" b="1">
                <a:solidFill>
                  <a:srgbClr val="426B91"/>
                </a:solidFill>
              </a:defRPr>
            </a:defPPr>
            <a:lvl1pPr>
              <a:defRPr sz="1500" b="1">
                <a:solidFill>
                  <a:srgbClr val="426B91"/>
                </a:solidFill>
              </a:defRPr>
            </a:lvl1pPr>
            <a:lvl2pPr>
              <a:defRPr sz="1500" b="1">
                <a:solidFill>
                  <a:srgbClr val="426B91"/>
                </a:solidFill>
              </a:defRPr>
            </a:lvl2pPr>
            <a:lvl3pPr>
              <a:defRPr sz="1500" b="1">
                <a:solidFill>
                  <a:srgbClr val="426B91"/>
                </a:solidFill>
              </a:defRPr>
            </a:lvl3pPr>
            <a:lvl4pPr>
              <a:defRPr sz="1500" b="1">
                <a:solidFill>
                  <a:srgbClr val="426B91"/>
                </a:solidFill>
              </a:defRPr>
            </a:lvl4pPr>
            <a:lvl5pPr>
              <a:defRPr sz="1500" b="1">
                <a:solidFill>
                  <a:srgbClr val="426B91"/>
                </a:solidFill>
              </a:defRPr>
            </a:lvl5pPr>
            <a:lvl6pPr>
              <a:defRPr sz="1500" b="1">
                <a:solidFill>
                  <a:srgbClr val="426B91"/>
                </a:solidFill>
              </a:defRPr>
            </a:lvl6pPr>
            <a:lvl7pPr>
              <a:defRPr sz="1500" b="1">
                <a:solidFill>
                  <a:srgbClr val="426B91"/>
                </a:solidFill>
              </a:defRPr>
            </a:lvl7pPr>
            <a:lvl8pPr>
              <a:defRPr sz="1500" b="1">
                <a:solidFill>
                  <a:srgbClr val="426B91"/>
                </a:solidFill>
              </a:defRPr>
            </a:lvl8pPr>
            <a:lvl9pPr>
              <a:defRPr sz="1500" b="1">
                <a:solidFill>
                  <a:srgbClr val="426B91"/>
                </a:solidFill>
              </a:defRPr>
            </a:lvl9pPr>
          </a:lstStyle>
          <a:p xmlns:a="http://schemas.openxmlformats.org/drawingml/2006/main">
            <a:pPr>
              <a:defRPr sz="1500" b="1">
                <a:solidFill>
                  <a:srgbClr val="426B91"/>
                </a:solidFill>
              </a:defRPr>
            </a:pPr>
            <a:r>
              <a:rPr sz="1500" b="1">
                <a:solidFill>
                  <a:srgbClr val="426B91"/>
                </a:solidFill>
              </a:rPr>
              <a:t>12,6%</a:t>
            </a:r>
          </a:p>
        </p:txBody>
      </p:sp>
      <p:sp>
        <p:nvSpPr>
          <p:cNvPr id="203" name="467">
            <a:extLst xmlns:a="http://schemas.openxmlformats.org/drawingml/2006/main">
              <a:ext uri="{FF2B5EF4-FFF2-40B4-BE49-F238E27FC236}">
                <a16:creationId xmlns:a16="http://schemas.microsoft.com/office/drawing/2014/main" id="{3056273D-6DF2-412A-B801-AAD9DAF92A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01725" y="5514975"/>
            <a:ext cx="857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647580"/>
                </a:solidFill>
              </a:defRPr>
            </a:defPPr>
            <a:lvl1pPr>
              <a:defRPr sz="1350" b="0">
                <a:solidFill>
                  <a:srgbClr val="647580"/>
                </a:solidFill>
              </a:defRPr>
            </a:lvl1pPr>
            <a:lvl2pPr>
              <a:defRPr sz="1350" b="0">
                <a:solidFill>
                  <a:srgbClr val="647580"/>
                </a:solidFill>
              </a:defRPr>
            </a:lvl2pPr>
            <a:lvl3pPr>
              <a:defRPr sz="1350" b="0">
                <a:solidFill>
                  <a:srgbClr val="647580"/>
                </a:solidFill>
              </a:defRPr>
            </a:lvl3pPr>
            <a:lvl4pPr>
              <a:defRPr sz="1350" b="0">
                <a:solidFill>
                  <a:srgbClr val="647580"/>
                </a:solidFill>
              </a:defRPr>
            </a:lvl4pPr>
            <a:lvl5pPr>
              <a:defRPr sz="1350" b="0">
                <a:solidFill>
                  <a:srgbClr val="647580"/>
                </a:solidFill>
              </a:defRPr>
            </a:lvl5pPr>
            <a:lvl6pPr>
              <a:defRPr sz="1350" b="0">
                <a:solidFill>
                  <a:srgbClr val="647580"/>
                </a:solidFill>
              </a:defRPr>
            </a:lvl6pPr>
            <a:lvl7pPr>
              <a:defRPr sz="1350" b="0">
                <a:solidFill>
                  <a:srgbClr val="647580"/>
                </a:solidFill>
              </a:defRPr>
            </a:lvl7pPr>
            <a:lvl8pPr>
              <a:defRPr sz="1350" b="0">
                <a:solidFill>
                  <a:srgbClr val="647580"/>
                </a:solidFill>
              </a:defRPr>
            </a:lvl8pPr>
            <a:lvl9pPr>
              <a:defRPr sz="1350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47580"/>
                </a:solidFill>
              </a:defRPr>
            </a:pPr>
            <a:r>
              <a:rPr sz="1350" b="0">
                <a:solidFill>
                  <a:srgbClr val="647580"/>
                </a:solidFill>
              </a:rPr>
              <a:t>467</a:t>
            </a:r>
          </a:p>
        </p:txBody>
      </p:sp>
      <p:sp>
        <p:nvSpPr>
          <p:cNvPr id="204" name="Франция">
            <a:extLst xmlns:a="http://schemas.openxmlformats.org/drawingml/2006/main">
              <a:ext uri="{FF2B5EF4-FFF2-40B4-BE49-F238E27FC236}">
                <a16:creationId xmlns:a16="http://schemas.microsoft.com/office/drawing/2014/main" id="{17EC759E-2A31-402F-ABA1-F5F2C34A30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5857875"/>
            <a:ext cx="23622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203442"/>
                </a:solidFill>
              </a:defRPr>
            </a:defPPr>
            <a:lvl1pPr>
              <a:defRPr sz="1500" b="0">
                <a:solidFill>
                  <a:srgbClr val="203442"/>
                </a:solidFill>
              </a:defRPr>
            </a:lvl1pPr>
            <a:lvl2pPr>
              <a:defRPr sz="1500" b="0">
                <a:solidFill>
                  <a:srgbClr val="203442"/>
                </a:solidFill>
              </a:defRPr>
            </a:lvl2pPr>
            <a:lvl3pPr>
              <a:defRPr sz="1500" b="0">
                <a:solidFill>
                  <a:srgbClr val="203442"/>
                </a:solidFill>
              </a:defRPr>
            </a:lvl3pPr>
            <a:lvl4pPr>
              <a:defRPr sz="1500" b="0">
                <a:solidFill>
                  <a:srgbClr val="203442"/>
                </a:solidFill>
              </a:defRPr>
            </a:lvl4pPr>
            <a:lvl5pPr>
              <a:defRPr sz="1500" b="0">
                <a:solidFill>
                  <a:srgbClr val="203442"/>
                </a:solidFill>
              </a:defRPr>
            </a:lvl5pPr>
            <a:lvl6pPr>
              <a:defRPr sz="1500" b="0">
                <a:solidFill>
                  <a:srgbClr val="203442"/>
                </a:solidFill>
              </a:defRPr>
            </a:lvl6pPr>
            <a:lvl7pPr>
              <a:defRPr sz="1500" b="0">
                <a:solidFill>
                  <a:srgbClr val="203442"/>
                </a:solidFill>
              </a:defRPr>
            </a:lvl7pPr>
            <a:lvl8pPr>
              <a:defRPr sz="1500" b="0">
                <a:solidFill>
                  <a:srgbClr val="203442"/>
                </a:solidFill>
              </a:defRPr>
            </a:lvl8pPr>
            <a:lvl9pPr>
              <a:defRPr sz="1500" b="0">
                <a:solidFill>
                  <a:srgbClr val="203442"/>
                </a:solidFill>
              </a:defRPr>
            </a:lvl9pPr>
          </a:lstStyle>
          <a:p xmlns:a="http://schemas.openxmlformats.org/drawingml/2006/main">
            <a:pPr>
              <a:defRPr sz="1500" b="0">
                <a:solidFill>
                  <a:srgbClr val="203442"/>
                </a:solidFill>
              </a:defRPr>
            </a:pPr>
            <a:r>
              <a:rPr sz="1500" b="0">
                <a:solidFill>
                  <a:srgbClr val="203442"/>
                </a:solidFill>
              </a:rPr>
              <a:t>Франция</a:t>
            </a:r>
          </a:p>
        </p:txBody>
      </p:sp>
      <p:sp>
        <p:nvSpPr>
          <p:cNvPr id="205" name="">
            <a:extLst xmlns:a="http://schemas.openxmlformats.org/drawingml/2006/main">
              <a:ext uri="{FF2B5EF4-FFF2-40B4-BE49-F238E27FC236}">
                <a16:creationId xmlns:a16="http://schemas.microsoft.com/office/drawing/2014/main" id="{6B984C9D-0E15-44E6-93CB-DEB8E0B684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01300" y="5905500"/>
            <a:ext cx="753967" cy="133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26B91"/>
          </a:solidFill>
          <a:ln xmlns:a="http://schemas.openxmlformats.org/drawingml/2006/main" w="0">
            <a:noFill/>
          </a:ln>
        </p:spPr>
      </p:sp>
      <p:sp>
        <p:nvSpPr>
          <p:cNvPr id="206" name="">
            <a:extLst xmlns:a="http://schemas.openxmlformats.org/drawingml/2006/main">
              <a:ext uri="{FF2B5EF4-FFF2-40B4-BE49-F238E27FC236}">
                <a16:creationId xmlns:a16="http://schemas.microsoft.com/office/drawing/2014/main" id="{23C782D8-7804-4774-8CF5-5D4282173F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01300" y="6057900"/>
            <a:ext cx="227223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579"/>
          </a:solidFill>
          <a:ln xmlns:a="http://schemas.openxmlformats.org/drawingml/2006/main" w="0">
            <a:noFill/>
          </a:ln>
        </p:spPr>
      </p:sp>
      <p:sp>
        <p:nvSpPr>
          <p:cNvPr id="207" name="10,6%">
            <a:extLst xmlns:a="http://schemas.openxmlformats.org/drawingml/2006/main">
              <a:ext uri="{FF2B5EF4-FFF2-40B4-BE49-F238E27FC236}">
                <a16:creationId xmlns:a16="http://schemas.microsoft.com/office/drawing/2014/main" id="{47768B24-2301-4E00-861E-E7A1D5C17B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73050" y="5857875"/>
            <a:ext cx="7810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500" b="1">
                <a:solidFill>
                  <a:srgbClr val="426B91"/>
                </a:solidFill>
              </a:defRPr>
            </a:defPPr>
            <a:lvl1pPr>
              <a:defRPr sz="1500" b="1">
                <a:solidFill>
                  <a:srgbClr val="426B91"/>
                </a:solidFill>
              </a:defRPr>
            </a:lvl1pPr>
            <a:lvl2pPr>
              <a:defRPr sz="1500" b="1">
                <a:solidFill>
                  <a:srgbClr val="426B91"/>
                </a:solidFill>
              </a:defRPr>
            </a:lvl2pPr>
            <a:lvl3pPr>
              <a:defRPr sz="1500" b="1">
                <a:solidFill>
                  <a:srgbClr val="426B91"/>
                </a:solidFill>
              </a:defRPr>
            </a:lvl3pPr>
            <a:lvl4pPr>
              <a:defRPr sz="1500" b="1">
                <a:solidFill>
                  <a:srgbClr val="426B91"/>
                </a:solidFill>
              </a:defRPr>
            </a:lvl4pPr>
            <a:lvl5pPr>
              <a:defRPr sz="1500" b="1">
                <a:solidFill>
                  <a:srgbClr val="426B91"/>
                </a:solidFill>
              </a:defRPr>
            </a:lvl5pPr>
            <a:lvl6pPr>
              <a:defRPr sz="1500" b="1">
                <a:solidFill>
                  <a:srgbClr val="426B91"/>
                </a:solidFill>
              </a:defRPr>
            </a:lvl6pPr>
            <a:lvl7pPr>
              <a:defRPr sz="1500" b="1">
                <a:solidFill>
                  <a:srgbClr val="426B91"/>
                </a:solidFill>
              </a:defRPr>
            </a:lvl7pPr>
            <a:lvl8pPr>
              <a:defRPr sz="1500" b="1">
                <a:solidFill>
                  <a:srgbClr val="426B91"/>
                </a:solidFill>
              </a:defRPr>
            </a:lvl8pPr>
            <a:lvl9pPr>
              <a:defRPr sz="1500" b="1">
                <a:solidFill>
                  <a:srgbClr val="426B91"/>
                </a:solidFill>
              </a:defRPr>
            </a:lvl9pPr>
          </a:lstStyle>
          <a:p xmlns:a="http://schemas.openxmlformats.org/drawingml/2006/main">
            <a:pPr>
              <a:defRPr sz="1500" b="1">
                <a:solidFill>
                  <a:srgbClr val="426B91"/>
                </a:solidFill>
              </a:defRPr>
            </a:pPr>
            <a:r>
              <a:rPr sz="1500" b="1">
                <a:solidFill>
                  <a:srgbClr val="426B91"/>
                </a:solidFill>
              </a:rPr>
              <a:t>10,6%</a:t>
            </a:r>
          </a:p>
        </p:txBody>
      </p:sp>
      <p:sp>
        <p:nvSpPr>
          <p:cNvPr id="208" name="2 075">
            <a:extLst xmlns:a="http://schemas.openxmlformats.org/drawingml/2006/main">
              <a:ext uri="{FF2B5EF4-FFF2-40B4-BE49-F238E27FC236}">
                <a16:creationId xmlns:a16="http://schemas.microsoft.com/office/drawing/2014/main" id="{93DE9E5F-5B86-4173-B550-14CA5BC9C7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01725" y="5867400"/>
            <a:ext cx="857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647580"/>
                </a:solidFill>
              </a:defRPr>
            </a:defPPr>
            <a:lvl1pPr>
              <a:defRPr sz="1350" b="0">
                <a:solidFill>
                  <a:srgbClr val="647580"/>
                </a:solidFill>
              </a:defRPr>
            </a:lvl1pPr>
            <a:lvl2pPr>
              <a:defRPr sz="1350" b="0">
                <a:solidFill>
                  <a:srgbClr val="647580"/>
                </a:solidFill>
              </a:defRPr>
            </a:lvl2pPr>
            <a:lvl3pPr>
              <a:defRPr sz="1350" b="0">
                <a:solidFill>
                  <a:srgbClr val="647580"/>
                </a:solidFill>
              </a:defRPr>
            </a:lvl3pPr>
            <a:lvl4pPr>
              <a:defRPr sz="1350" b="0">
                <a:solidFill>
                  <a:srgbClr val="647580"/>
                </a:solidFill>
              </a:defRPr>
            </a:lvl4pPr>
            <a:lvl5pPr>
              <a:defRPr sz="1350" b="0">
                <a:solidFill>
                  <a:srgbClr val="647580"/>
                </a:solidFill>
              </a:defRPr>
            </a:lvl5pPr>
            <a:lvl6pPr>
              <a:defRPr sz="1350" b="0">
                <a:solidFill>
                  <a:srgbClr val="647580"/>
                </a:solidFill>
              </a:defRPr>
            </a:lvl6pPr>
            <a:lvl7pPr>
              <a:defRPr sz="1350" b="0">
                <a:solidFill>
                  <a:srgbClr val="647580"/>
                </a:solidFill>
              </a:defRPr>
            </a:lvl7pPr>
            <a:lvl8pPr>
              <a:defRPr sz="1350" b="0">
                <a:solidFill>
                  <a:srgbClr val="647580"/>
                </a:solidFill>
              </a:defRPr>
            </a:lvl8pPr>
            <a:lvl9pPr>
              <a:defRPr sz="1350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47580"/>
                </a:solidFill>
              </a:defRPr>
            </a:pPr>
            <a:r>
              <a:rPr sz="1350" b="0">
                <a:solidFill>
                  <a:srgbClr val="647580"/>
                </a:solidFill>
              </a:rPr>
              <a:t>2 075</a:t>
            </a:r>
          </a:p>
        </p:txBody>
      </p:sp>
      <p:sp>
        <p:nvSpPr>
          <p:cNvPr id="209" name="Италия">
            <a:extLst xmlns:a="http://schemas.openxmlformats.org/drawingml/2006/main">
              <a:ext uri="{FF2B5EF4-FFF2-40B4-BE49-F238E27FC236}">
                <a16:creationId xmlns:a16="http://schemas.microsoft.com/office/drawing/2014/main" id="{67307F69-FAD1-4C71-9279-69D64F1065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6210300"/>
            <a:ext cx="23622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203442"/>
                </a:solidFill>
              </a:defRPr>
            </a:defPPr>
            <a:lvl1pPr>
              <a:defRPr sz="1500" b="0">
                <a:solidFill>
                  <a:srgbClr val="203442"/>
                </a:solidFill>
              </a:defRPr>
            </a:lvl1pPr>
            <a:lvl2pPr>
              <a:defRPr sz="1500" b="0">
                <a:solidFill>
                  <a:srgbClr val="203442"/>
                </a:solidFill>
              </a:defRPr>
            </a:lvl2pPr>
            <a:lvl3pPr>
              <a:defRPr sz="1500" b="0">
                <a:solidFill>
                  <a:srgbClr val="203442"/>
                </a:solidFill>
              </a:defRPr>
            </a:lvl3pPr>
            <a:lvl4pPr>
              <a:defRPr sz="1500" b="0">
                <a:solidFill>
                  <a:srgbClr val="203442"/>
                </a:solidFill>
              </a:defRPr>
            </a:lvl4pPr>
            <a:lvl5pPr>
              <a:defRPr sz="1500" b="0">
                <a:solidFill>
                  <a:srgbClr val="203442"/>
                </a:solidFill>
              </a:defRPr>
            </a:lvl5pPr>
            <a:lvl6pPr>
              <a:defRPr sz="1500" b="0">
                <a:solidFill>
                  <a:srgbClr val="203442"/>
                </a:solidFill>
              </a:defRPr>
            </a:lvl6pPr>
            <a:lvl7pPr>
              <a:defRPr sz="1500" b="0">
                <a:solidFill>
                  <a:srgbClr val="203442"/>
                </a:solidFill>
              </a:defRPr>
            </a:lvl7pPr>
            <a:lvl8pPr>
              <a:defRPr sz="1500" b="0">
                <a:solidFill>
                  <a:srgbClr val="203442"/>
                </a:solidFill>
              </a:defRPr>
            </a:lvl8pPr>
            <a:lvl9pPr>
              <a:defRPr sz="1500" b="0">
                <a:solidFill>
                  <a:srgbClr val="203442"/>
                </a:solidFill>
              </a:defRPr>
            </a:lvl9pPr>
          </a:lstStyle>
          <a:p xmlns:a="http://schemas.openxmlformats.org/drawingml/2006/main">
            <a:pPr>
              <a:defRPr sz="1500" b="0">
                <a:solidFill>
                  <a:srgbClr val="203442"/>
                </a:solidFill>
              </a:defRPr>
            </a:pPr>
            <a:r>
              <a:rPr sz="1500" b="0">
                <a:solidFill>
                  <a:srgbClr val="203442"/>
                </a:solidFill>
              </a:rPr>
              <a:t>Италия</a:t>
            </a:r>
          </a:p>
        </p:txBody>
      </p:sp>
      <p:sp>
        <p:nvSpPr>
          <p:cNvPr id="210" name="">
            <a:extLst xmlns:a="http://schemas.openxmlformats.org/drawingml/2006/main">
              <a:ext uri="{FF2B5EF4-FFF2-40B4-BE49-F238E27FC236}">
                <a16:creationId xmlns:a16="http://schemas.microsoft.com/office/drawing/2014/main" id="{21F2A8F1-34CF-4CD0-A09E-80D18D9BC7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01300" y="6257925"/>
            <a:ext cx="743467" cy="133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26B91"/>
          </a:solidFill>
          <a:ln xmlns:a="http://schemas.openxmlformats.org/drawingml/2006/main" w="0">
            <a:noFill/>
          </a:ln>
        </p:spPr>
      </p:sp>
      <p:sp>
        <p:nvSpPr>
          <p:cNvPr id="211" name="">
            <a:extLst xmlns:a="http://schemas.openxmlformats.org/drawingml/2006/main">
              <a:ext uri="{FF2B5EF4-FFF2-40B4-BE49-F238E27FC236}">
                <a16:creationId xmlns:a16="http://schemas.microsoft.com/office/drawing/2014/main" id="{072A2DC5-D004-4E32-BBA8-25537CCBE4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01300" y="6410325"/>
            <a:ext cx="199335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579"/>
          </a:solidFill>
          <a:ln xmlns:a="http://schemas.openxmlformats.org/drawingml/2006/main" w="0">
            <a:noFill/>
          </a:ln>
        </p:spPr>
      </p:sp>
      <p:sp>
        <p:nvSpPr>
          <p:cNvPr id="212" name="10,4%">
            <a:extLst xmlns:a="http://schemas.openxmlformats.org/drawingml/2006/main">
              <a:ext uri="{FF2B5EF4-FFF2-40B4-BE49-F238E27FC236}">
                <a16:creationId xmlns:a16="http://schemas.microsoft.com/office/drawing/2014/main" id="{E949DFA5-D831-4DB3-BF3F-05C4B97DC5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73050" y="6210300"/>
            <a:ext cx="7810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500" b="1">
                <a:solidFill>
                  <a:srgbClr val="426B91"/>
                </a:solidFill>
              </a:defRPr>
            </a:defPPr>
            <a:lvl1pPr>
              <a:defRPr sz="1500" b="1">
                <a:solidFill>
                  <a:srgbClr val="426B91"/>
                </a:solidFill>
              </a:defRPr>
            </a:lvl1pPr>
            <a:lvl2pPr>
              <a:defRPr sz="1500" b="1">
                <a:solidFill>
                  <a:srgbClr val="426B91"/>
                </a:solidFill>
              </a:defRPr>
            </a:lvl2pPr>
            <a:lvl3pPr>
              <a:defRPr sz="1500" b="1">
                <a:solidFill>
                  <a:srgbClr val="426B91"/>
                </a:solidFill>
              </a:defRPr>
            </a:lvl3pPr>
            <a:lvl4pPr>
              <a:defRPr sz="1500" b="1">
                <a:solidFill>
                  <a:srgbClr val="426B91"/>
                </a:solidFill>
              </a:defRPr>
            </a:lvl4pPr>
            <a:lvl5pPr>
              <a:defRPr sz="1500" b="1">
                <a:solidFill>
                  <a:srgbClr val="426B91"/>
                </a:solidFill>
              </a:defRPr>
            </a:lvl5pPr>
            <a:lvl6pPr>
              <a:defRPr sz="1500" b="1">
                <a:solidFill>
                  <a:srgbClr val="426B91"/>
                </a:solidFill>
              </a:defRPr>
            </a:lvl6pPr>
            <a:lvl7pPr>
              <a:defRPr sz="1500" b="1">
                <a:solidFill>
                  <a:srgbClr val="426B91"/>
                </a:solidFill>
              </a:defRPr>
            </a:lvl7pPr>
            <a:lvl8pPr>
              <a:defRPr sz="1500" b="1">
                <a:solidFill>
                  <a:srgbClr val="426B91"/>
                </a:solidFill>
              </a:defRPr>
            </a:lvl8pPr>
            <a:lvl9pPr>
              <a:defRPr sz="1500" b="1">
                <a:solidFill>
                  <a:srgbClr val="426B91"/>
                </a:solidFill>
              </a:defRPr>
            </a:lvl9pPr>
          </a:lstStyle>
          <a:p xmlns:a="http://schemas.openxmlformats.org/drawingml/2006/main">
            <a:pPr>
              <a:defRPr sz="1500" b="1">
                <a:solidFill>
                  <a:srgbClr val="426B91"/>
                </a:solidFill>
              </a:defRPr>
            </a:pPr>
            <a:r>
              <a:rPr sz="1500" b="1">
                <a:solidFill>
                  <a:srgbClr val="426B91"/>
                </a:solidFill>
              </a:rPr>
              <a:t>10,4%</a:t>
            </a:r>
          </a:p>
        </p:txBody>
      </p:sp>
      <p:sp>
        <p:nvSpPr>
          <p:cNvPr id="213" name="1 326">
            <a:extLst xmlns:a="http://schemas.openxmlformats.org/drawingml/2006/main">
              <a:ext uri="{FF2B5EF4-FFF2-40B4-BE49-F238E27FC236}">
                <a16:creationId xmlns:a16="http://schemas.microsoft.com/office/drawing/2014/main" id="{D538C233-F60A-4A63-8234-20C5A02862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01725" y="6219825"/>
            <a:ext cx="857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647580"/>
                </a:solidFill>
              </a:defRPr>
            </a:defPPr>
            <a:lvl1pPr>
              <a:defRPr sz="1350" b="0">
                <a:solidFill>
                  <a:srgbClr val="647580"/>
                </a:solidFill>
              </a:defRPr>
            </a:lvl1pPr>
            <a:lvl2pPr>
              <a:defRPr sz="1350" b="0">
                <a:solidFill>
                  <a:srgbClr val="647580"/>
                </a:solidFill>
              </a:defRPr>
            </a:lvl2pPr>
            <a:lvl3pPr>
              <a:defRPr sz="1350" b="0">
                <a:solidFill>
                  <a:srgbClr val="647580"/>
                </a:solidFill>
              </a:defRPr>
            </a:lvl3pPr>
            <a:lvl4pPr>
              <a:defRPr sz="1350" b="0">
                <a:solidFill>
                  <a:srgbClr val="647580"/>
                </a:solidFill>
              </a:defRPr>
            </a:lvl4pPr>
            <a:lvl5pPr>
              <a:defRPr sz="1350" b="0">
                <a:solidFill>
                  <a:srgbClr val="647580"/>
                </a:solidFill>
              </a:defRPr>
            </a:lvl5pPr>
            <a:lvl6pPr>
              <a:defRPr sz="1350" b="0">
                <a:solidFill>
                  <a:srgbClr val="647580"/>
                </a:solidFill>
              </a:defRPr>
            </a:lvl6pPr>
            <a:lvl7pPr>
              <a:defRPr sz="1350" b="0">
                <a:solidFill>
                  <a:srgbClr val="647580"/>
                </a:solidFill>
              </a:defRPr>
            </a:lvl7pPr>
            <a:lvl8pPr>
              <a:defRPr sz="1350" b="0">
                <a:solidFill>
                  <a:srgbClr val="647580"/>
                </a:solidFill>
              </a:defRPr>
            </a:lvl8pPr>
            <a:lvl9pPr>
              <a:defRPr sz="1350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47580"/>
                </a:solidFill>
              </a:defRPr>
            </a:pPr>
            <a:r>
              <a:rPr sz="1350" b="0">
                <a:solidFill>
                  <a:srgbClr val="647580"/>
                </a:solidFill>
              </a:rPr>
              <a:t>1 326</a:t>
            </a:r>
          </a:p>
        </p:txBody>
      </p:sp>
      <p:sp>
        <p:nvSpPr>
          <p:cNvPr id="214" name="Индия">
            <a:extLst xmlns:a="http://schemas.openxmlformats.org/drawingml/2006/main">
              <a:ext uri="{FF2B5EF4-FFF2-40B4-BE49-F238E27FC236}">
                <a16:creationId xmlns:a16="http://schemas.microsoft.com/office/drawing/2014/main" id="{EC3E8BC3-30B5-47C2-802B-D4978A6322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6562725"/>
            <a:ext cx="23622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203442"/>
                </a:solidFill>
              </a:defRPr>
            </a:defPPr>
            <a:lvl1pPr>
              <a:defRPr sz="1500" b="0">
                <a:solidFill>
                  <a:srgbClr val="203442"/>
                </a:solidFill>
              </a:defRPr>
            </a:lvl1pPr>
            <a:lvl2pPr>
              <a:defRPr sz="1500" b="0">
                <a:solidFill>
                  <a:srgbClr val="203442"/>
                </a:solidFill>
              </a:defRPr>
            </a:lvl2pPr>
            <a:lvl3pPr>
              <a:defRPr sz="1500" b="0">
                <a:solidFill>
                  <a:srgbClr val="203442"/>
                </a:solidFill>
              </a:defRPr>
            </a:lvl3pPr>
            <a:lvl4pPr>
              <a:defRPr sz="1500" b="0">
                <a:solidFill>
                  <a:srgbClr val="203442"/>
                </a:solidFill>
              </a:defRPr>
            </a:lvl4pPr>
            <a:lvl5pPr>
              <a:defRPr sz="1500" b="0">
                <a:solidFill>
                  <a:srgbClr val="203442"/>
                </a:solidFill>
              </a:defRPr>
            </a:lvl5pPr>
            <a:lvl6pPr>
              <a:defRPr sz="1500" b="0">
                <a:solidFill>
                  <a:srgbClr val="203442"/>
                </a:solidFill>
              </a:defRPr>
            </a:lvl6pPr>
            <a:lvl7pPr>
              <a:defRPr sz="1500" b="0">
                <a:solidFill>
                  <a:srgbClr val="203442"/>
                </a:solidFill>
              </a:defRPr>
            </a:lvl7pPr>
            <a:lvl8pPr>
              <a:defRPr sz="1500" b="0">
                <a:solidFill>
                  <a:srgbClr val="203442"/>
                </a:solidFill>
              </a:defRPr>
            </a:lvl8pPr>
            <a:lvl9pPr>
              <a:defRPr sz="1500" b="0">
                <a:solidFill>
                  <a:srgbClr val="203442"/>
                </a:solidFill>
              </a:defRPr>
            </a:lvl9pPr>
          </a:lstStyle>
          <a:p xmlns:a="http://schemas.openxmlformats.org/drawingml/2006/main">
            <a:pPr>
              <a:defRPr sz="1500" b="0">
                <a:solidFill>
                  <a:srgbClr val="203442"/>
                </a:solidFill>
              </a:defRPr>
            </a:pPr>
            <a:r>
              <a:rPr sz="1500" b="0">
                <a:solidFill>
                  <a:srgbClr val="203442"/>
                </a:solidFill>
              </a:rPr>
              <a:t>Индия</a:t>
            </a:r>
          </a:p>
        </p:txBody>
      </p:sp>
      <p:sp>
        <p:nvSpPr>
          <p:cNvPr id="215" name="">
            <a:extLst xmlns:a="http://schemas.openxmlformats.org/drawingml/2006/main">
              <a:ext uri="{FF2B5EF4-FFF2-40B4-BE49-F238E27FC236}">
                <a16:creationId xmlns:a16="http://schemas.microsoft.com/office/drawing/2014/main" id="{914CB2AE-DF37-4B1E-B5BB-0C97205968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01300" y="6610350"/>
            <a:ext cx="389277" cy="133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26B91"/>
          </a:solidFill>
          <a:ln xmlns:a="http://schemas.openxmlformats.org/drawingml/2006/main" w="0">
            <a:noFill/>
          </a:ln>
        </p:spPr>
      </p:sp>
      <p:sp>
        <p:nvSpPr>
          <p:cNvPr id="216" name="">
            <a:extLst xmlns:a="http://schemas.openxmlformats.org/drawingml/2006/main">
              <a:ext uri="{FF2B5EF4-FFF2-40B4-BE49-F238E27FC236}">
                <a16:creationId xmlns:a16="http://schemas.microsoft.com/office/drawing/2014/main" id="{3D303CD4-750A-48F0-83F1-5348E62FAD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01300" y="6762750"/>
            <a:ext cx="120991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579"/>
          </a:solidFill>
          <a:ln xmlns:a="http://schemas.openxmlformats.org/drawingml/2006/main" w="0">
            <a:noFill/>
          </a:ln>
        </p:spPr>
      </p:sp>
      <p:sp>
        <p:nvSpPr>
          <p:cNvPr id="217" name="5,4%">
            <a:extLst xmlns:a="http://schemas.openxmlformats.org/drawingml/2006/main">
              <a:ext uri="{FF2B5EF4-FFF2-40B4-BE49-F238E27FC236}">
                <a16:creationId xmlns:a16="http://schemas.microsoft.com/office/drawing/2014/main" id="{39B38821-C5B7-4594-8FDD-39591A6584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73050" y="6562725"/>
            <a:ext cx="7810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500" b="1">
                <a:solidFill>
                  <a:srgbClr val="426B91"/>
                </a:solidFill>
              </a:defRPr>
            </a:defPPr>
            <a:lvl1pPr>
              <a:defRPr sz="1500" b="1">
                <a:solidFill>
                  <a:srgbClr val="426B91"/>
                </a:solidFill>
              </a:defRPr>
            </a:lvl1pPr>
            <a:lvl2pPr>
              <a:defRPr sz="1500" b="1">
                <a:solidFill>
                  <a:srgbClr val="426B91"/>
                </a:solidFill>
              </a:defRPr>
            </a:lvl2pPr>
            <a:lvl3pPr>
              <a:defRPr sz="1500" b="1">
                <a:solidFill>
                  <a:srgbClr val="426B91"/>
                </a:solidFill>
              </a:defRPr>
            </a:lvl3pPr>
            <a:lvl4pPr>
              <a:defRPr sz="1500" b="1">
                <a:solidFill>
                  <a:srgbClr val="426B91"/>
                </a:solidFill>
              </a:defRPr>
            </a:lvl4pPr>
            <a:lvl5pPr>
              <a:defRPr sz="1500" b="1">
                <a:solidFill>
                  <a:srgbClr val="426B91"/>
                </a:solidFill>
              </a:defRPr>
            </a:lvl5pPr>
            <a:lvl6pPr>
              <a:defRPr sz="1500" b="1">
                <a:solidFill>
                  <a:srgbClr val="426B91"/>
                </a:solidFill>
              </a:defRPr>
            </a:lvl6pPr>
            <a:lvl7pPr>
              <a:defRPr sz="1500" b="1">
                <a:solidFill>
                  <a:srgbClr val="426B91"/>
                </a:solidFill>
              </a:defRPr>
            </a:lvl7pPr>
            <a:lvl8pPr>
              <a:defRPr sz="1500" b="1">
                <a:solidFill>
                  <a:srgbClr val="426B91"/>
                </a:solidFill>
              </a:defRPr>
            </a:lvl8pPr>
            <a:lvl9pPr>
              <a:defRPr sz="1500" b="1">
                <a:solidFill>
                  <a:srgbClr val="426B91"/>
                </a:solidFill>
              </a:defRPr>
            </a:lvl9pPr>
          </a:lstStyle>
          <a:p xmlns:a="http://schemas.openxmlformats.org/drawingml/2006/main">
            <a:pPr>
              <a:defRPr sz="1500" b="1">
                <a:solidFill>
                  <a:srgbClr val="426B91"/>
                </a:solidFill>
              </a:defRPr>
            </a:pPr>
            <a:r>
              <a:rPr sz="1500" b="1">
                <a:solidFill>
                  <a:srgbClr val="426B91"/>
                </a:solidFill>
              </a:rPr>
              <a:t>5,4%</a:t>
            </a:r>
          </a:p>
        </p:txBody>
      </p:sp>
      <p:sp>
        <p:nvSpPr>
          <p:cNvPr id="218" name="1 358">
            <a:extLst xmlns:a="http://schemas.openxmlformats.org/drawingml/2006/main">
              <a:ext uri="{FF2B5EF4-FFF2-40B4-BE49-F238E27FC236}">
                <a16:creationId xmlns:a16="http://schemas.microsoft.com/office/drawing/2014/main" id="{BE0D4633-7F23-468C-AAF9-73BA037B74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01725" y="6572250"/>
            <a:ext cx="857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647580"/>
                </a:solidFill>
              </a:defRPr>
            </a:defPPr>
            <a:lvl1pPr>
              <a:defRPr sz="1350" b="0">
                <a:solidFill>
                  <a:srgbClr val="647580"/>
                </a:solidFill>
              </a:defRPr>
            </a:lvl1pPr>
            <a:lvl2pPr>
              <a:defRPr sz="1350" b="0">
                <a:solidFill>
                  <a:srgbClr val="647580"/>
                </a:solidFill>
              </a:defRPr>
            </a:lvl2pPr>
            <a:lvl3pPr>
              <a:defRPr sz="1350" b="0">
                <a:solidFill>
                  <a:srgbClr val="647580"/>
                </a:solidFill>
              </a:defRPr>
            </a:lvl3pPr>
            <a:lvl4pPr>
              <a:defRPr sz="1350" b="0">
                <a:solidFill>
                  <a:srgbClr val="647580"/>
                </a:solidFill>
              </a:defRPr>
            </a:lvl4pPr>
            <a:lvl5pPr>
              <a:defRPr sz="1350" b="0">
                <a:solidFill>
                  <a:srgbClr val="647580"/>
                </a:solidFill>
              </a:defRPr>
            </a:lvl5pPr>
            <a:lvl6pPr>
              <a:defRPr sz="1350" b="0">
                <a:solidFill>
                  <a:srgbClr val="647580"/>
                </a:solidFill>
              </a:defRPr>
            </a:lvl6pPr>
            <a:lvl7pPr>
              <a:defRPr sz="1350" b="0">
                <a:solidFill>
                  <a:srgbClr val="647580"/>
                </a:solidFill>
              </a:defRPr>
            </a:lvl7pPr>
            <a:lvl8pPr>
              <a:defRPr sz="1350" b="0">
                <a:solidFill>
                  <a:srgbClr val="647580"/>
                </a:solidFill>
              </a:defRPr>
            </a:lvl8pPr>
            <a:lvl9pPr>
              <a:defRPr sz="1350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47580"/>
                </a:solidFill>
              </a:defRPr>
            </a:pPr>
            <a:r>
              <a:rPr sz="1350" b="0">
                <a:solidFill>
                  <a:srgbClr val="647580"/>
                </a:solidFill>
              </a:rPr>
              <a:t>1 358</a:t>
            </a:r>
          </a:p>
        </p:txBody>
      </p:sp>
      <p:sp>
        <p:nvSpPr>
          <p:cNvPr id="219" name="Показаны все 23 страны и территории с ≥300 статей. Международная статья учитывае">
            <a:extLst xmlns:a="http://schemas.openxmlformats.org/drawingml/2006/main">
              <a:ext uri="{FF2B5EF4-FFF2-40B4-BE49-F238E27FC236}">
                <a16:creationId xmlns:a16="http://schemas.microsoft.com/office/drawing/2014/main" id="{BF38DC51-4583-4A04-8AF2-27B9F0B4EE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7524750"/>
            <a:ext cx="13716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00" b="0">
                <a:solidFill>
                  <a:srgbClr val="647580"/>
                </a:solidFill>
              </a:defRPr>
            </a:defPPr>
            <a:lvl1pPr>
              <a:defRPr sz="1200" b="0">
                <a:solidFill>
                  <a:srgbClr val="647580"/>
                </a:solidFill>
              </a:defRPr>
            </a:lvl1pPr>
            <a:lvl2pPr>
              <a:defRPr sz="1200" b="0">
                <a:solidFill>
                  <a:srgbClr val="647580"/>
                </a:solidFill>
              </a:defRPr>
            </a:lvl2pPr>
            <a:lvl3pPr>
              <a:defRPr sz="1200" b="0">
                <a:solidFill>
                  <a:srgbClr val="647580"/>
                </a:solidFill>
              </a:defRPr>
            </a:lvl3pPr>
            <a:lvl4pPr>
              <a:defRPr sz="1200" b="0">
                <a:solidFill>
                  <a:srgbClr val="647580"/>
                </a:solidFill>
              </a:defRPr>
            </a:lvl4pPr>
            <a:lvl5pPr>
              <a:defRPr sz="1200" b="0">
                <a:solidFill>
                  <a:srgbClr val="647580"/>
                </a:solidFill>
              </a:defRPr>
            </a:lvl5pPr>
            <a:lvl6pPr>
              <a:defRPr sz="1200" b="0">
                <a:solidFill>
                  <a:srgbClr val="647580"/>
                </a:solidFill>
              </a:defRPr>
            </a:lvl6pPr>
            <a:lvl7pPr>
              <a:defRPr sz="1200" b="0">
                <a:solidFill>
                  <a:srgbClr val="647580"/>
                </a:solidFill>
              </a:defRPr>
            </a:lvl7pPr>
            <a:lvl8pPr>
              <a:defRPr sz="1200" b="0">
                <a:solidFill>
                  <a:srgbClr val="647580"/>
                </a:solidFill>
              </a:defRPr>
            </a:lvl8pPr>
            <a:lvl9pPr>
              <a:defRPr sz="1200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647580"/>
                </a:solidFill>
              </a:defRPr>
            </a:pPr>
            <a:r>
              <a:rPr sz="1200" b="0">
                <a:solidFill>
                  <a:srgbClr val="647580"/>
                </a:solidFill>
              </a:rPr>
              <a:t>Показаны все 23 страны и территории с ≥300 статей. Международная статья учитывается в каждой своей стране.</a:t>
            </a:r>
          </a:p>
        </p:txBody>
      </p:sp>
      <p:sp>
        <p:nvSpPr>
          <p:cNvPr id="220" name="Это раскрытия, включая помощь с текстом. Отсутствующие аффилиации могут смещать ">
            <a:extLst xmlns:a="http://schemas.openxmlformats.org/drawingml/2006/main">
              <a:ext uri="{FF2B5EF4-FFF2-40B4-BE49-F238E27FC236}">
                <a16:creationId xmlns:a16="http://schemas.microsoft.com/office/drawing/2014/main" id="{39B0E1F2-6075-4828-837E-D67CD959F4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7839075"/>
            <a:ext cx="13716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75" b="0">
                <a:solidFill>
                  <a:srgbClr val="647580"/>
                </a:solidFill>
              </a:defRPr>
            </a:defPPr>
            <a:lvl1pPr>
              <a:defRPr sz="1275" b="0">
                <a:solidFill>
                  <a:srgbClr val="647580"/>
                </a:solidFill>
              </a:defRPr>
            </a:lvl1pPr>
            <a:lvl2pPr>
              <a:defRPr sz="1275" b="0">
                <a:solidFill>
                  <a:srgbClr val="647580"/>
                </a:solidFill>
              </a:defRPr>
            </a:lvl2pPr>
            <a:lvl3pPr>
              <a:defRPr sz="1275" b="0">
                <a:solidFill>
                  <a:srgbClr val="647580"/>
                </a:solidFill>
              </a:defRPr>
            </a:lvl3pPr>
            <a:lvl4pPr>
              <a:defRPr sz="1275" b="0">
                <a:solidFill>
                  <a:srgbClr val="647580"/>
                </a:solidFill>
              </a:defRPr>
            </a:lvl4pPr>
            <a:lvl5pPr>
              <a:defRPr sz="1275" b="0">
                <a:solidFill>
                  <a:srgbClr val="647580"/>
                </a:solidFill>
              </a:defRPr>
            </a:lvl5pPr>
            <a:lvl6pPr>
              <a:defRPr sz="1275" b="0">
                <a:solidFill>
                  <a:srgbClr val="647580"/>
                </a:solidFill>
              </a:defRPr>
            </a:lvl6pPr>
            <a:lvl7pPr>
              <a:defRPr sz="1275" b="0">
                <a:solidFill>
                  <a:srgbClr val="647580"/>
                </a:solidFill>
              </a:defRPr>
            </a:lvl7pPr>
            <a:lvl8pPr>
              <a:defRPr sz="1275" b="0">
                <a:solidFill>
                  <a:srgbClr val="647580"/>
                </a:solidFill>
              </a:defRPr>
            </a:lvl8pPr>
            <a:lvl9pPr>
              <a:defRPr sz="1275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47580"/>
                </a:solidFill>
              </a:defRPr>
            </a:pPr>
            <a:r>
              <a:rPr sz="1275" b="0">
                <a:solidFill>
                  <a:srgbClr val="647580"/>
                </a:solidFill>
              </a:rPr>
              <a:t>Это раскрытия, включая помощь с текстом. Отсутствующие аффилиации могут смещать сравнение стран.</a:t>
            </a:r>
          </a:p>
        </p:txBody>
      </p:sp>
      <p:sp>
        <p:nvSpPr>
          <p:cNvPr id="221" name="arXiv math.* · первые подачи · OpenAlex, 24 октября 2026 · пунктир: 17,5% среди ">
            <a:extLst xmlns:a="http://schemas.openxmlformats.org/drawingml/2006/main">
              <a:ext uri="{FF2B5EF4-FFF2-40B4-BE49-F238E27FC236}">
                <a16:creationId xmlns:a16="http://schemas.microsoft.com/office/drawing/2014/main" id="{F4EF3C06-FBE3-485D-A9D5-99562F3622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8239125"/>
            <a:ext cx="13716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050" b="0">
                <a:solidFill>
                  <a:srgbClr val="647580"/>
                </a:solidFill>
              </a:defRPr>
            </a:defPPr>
            <a:lvl1pPr>
              <a:defRPr sz="1050" b="0">
                <a:solidFill>
                  <a:srgbClr val="647580"/>
                </a:solidFill>
              </a:defRPr>
            </a:lvl1pPr>
            <a:lvl2pPr>
              <a:defRPr sz="1050" b="0">
                <a:solidFill>
                  <a:srgbClr val="647580"/>
                </a:solidFill>
              </a:defRPr>
            </a:lvl2pPr>
            <a:lvl3pPr>
              <a:defRPr sz="1050" b="0">
                <a:solidFill>
                  <a:srgbClr val="647580"/>
                </a:solidFill>
              </a:defRPr>
            </a:lvl3pPr>
            <a:lvl4pPr>
              <a:defRPr sz="1050" b="0">
                <a:solidFill>
                  <a:srgbClr val="647580"/>
                </a:solidFill>
              </a:defRPr>
            </a:lvl4pPr>
            <a:lvl5pPr>
              <a:defRPr sz="1050" b="0">
                <a:solidFill>
                  <a:srgbClr val="647580"/>
                </a:solidFill>
              </a:defRPr>
            </a:lvl5pPr>
            <a:lvl6pPr>
              <a:defRPr sz="1050" b="0">
                <a:solidFill>
                  <a:srgbClr val="647580"/>
                </a:solidFill>
              </a:defRPr>
            </a:lvl6pPr>
            <a:lvl7pPr>
              <a:defRPr sz="1050" b="0">
                <a:solidFill>
                  <a:srgbClr val="647580"/>
                </a:solidFill>
              </a:defRPr>
            </a:lvl7pPr>
            <a:lvl8pPr>
              <a:defRPr sz="1050" b="0">
                <a:solidFill>
                  <a:srgbClr val="647580"/>
                </a:solidFill>
              </a:defRPr>
            </a:lvl8pPr>
            <a:lvl9pPr>
              <a:defRPr sz="1050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647580"/>
                </a:solidFill>
              </a:defRPr>
            </a:pPr>
            <a:r>
              <a:rPr sz="1050" b="0">
                <a:solidFill>
                  <a:srgbClr val="647580"/>
                </a:solidFill>
              </a:rPr>
              <a:t>arXiv math.* · первые подачи · OpenAlex, 24 октября 2026 · пунктир: 17,5% среди статей с найденной страной</a:t>
            </a:r>
          </a:p>
        </p:txBody>
      </p:sp>
    </p:spTree>
    <p:extLst>
      <p:ext uri="{BB962C8B-B14F-4D97-AF65-F5344CB8AC3E}">
        <p14:creationId xmlns:p14="http://schemas.microsoft.com/office/powerpoint/2010/main" val="43767564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DejaVu Sans"/>
        <a:ea typeface=""/>
        <a:cs typeface=""/>
      </a:majorFont>
      <a:minorFont>
        <a:latin typeface="DejaVu San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2026-10-24T16:30:01.4580000Z</dcterms:created>
  <dcterms:modified xsi:type="dcterms:W3CDTF">2026-10-24T16:30:01.4580000Z</dcterms:modified>
</coreProperties>
</file>