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charts/chart1.xml" ContentType="application/vnd.openxmlformats-officedocument.drawingml.chart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charts/chart2.xml" ContentType="application/vnd.openxmlformats-officedocument.drawingml.chart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charts/chart3.xml" ContentType="application/vnd.openxmlformats-officedocument.drawingml.chart+xml"/>
  <Override PartName="/ppt/notesSlides/notesSlide12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7ca38edc8834902" /><Relationship Type="http://schemas.openxmlformats.org/officeDocument/2006/relationships/extended-properties" Target="/docProps/app.xml" Id="R618d8483b3dd4072" /><Relationship Type="http://schemas.openxmlformats.org/officeDocument/2006/relationships/officeDocument" Target="/ppt/presentation.xml" Id="R5396fb0e498c417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40b958acf7341e3"/>
  </p:sldMasterIdLst>
  <p:notesMasterIdLst>
    <p:notesMasterId xmlns:r="http://schemas.openxmlformats.org/officeDocument/2006/relationships" r:id="R306c2a861fa8410d"/>
  </p:notesMasterIdLst>
  <p:sldIdLst>
    <p:sldId xmlns:r="http://schemas.openxmlformats.org/officeDocument/2006/relationships" id="256" r:id="Ra1c66f058e3141b0"/>
    <p:sldId xmlns:r="http://schemas.openxmlformats.org/officeDocument/2006/relationships" id="257" r:id="R05202a2220cb4a86"/>
    <p:sldId xmlns:r="http://schemas.openxmlformats.org/officeDocument/2006/relationships" id="258" r:id="R20da88650953416c"/>
    <p:sldId xmlns:r="http://schemas.openxmlformats.org/officeDocument/2006/relationships" id="259" r:id="R79d646d6ede149ec"/>
    <p:sldId xmlns:r="http://schemas.openxmlformats.org/officeDocument/2006/relationships" id="260" r:id="Ra6d3a0ab5c594bf9"/>
    <p:sldId xmlns:r="http://schemas.openxmlformats.org/officeDocument/2006/relationships" id="261" r:id="Rf54a9fb3d3d1474c"/>
    <p:sldId xmlns:r="http://schemas.openxmlformats.org/officeDocument/2006/relationships" id="262" r:id="R66d5b0dbb73b4dca"/>
    <p:sldId xmlns:r="http://schemas.openxmlformats.org/officeDocument/2006/relationships" id="263" r:id="R5a4b493e44304474"/>
    <p:sldId xmlns:r="http://schemas.openxmlformats.org/officeDocument/2006/relationships" id="264" r:id="R429ee2b7b8524daf"/>
    <p:sldId xmlns:r="http://schemas.openxmlformats.org/officeDocument/2006/relationships" id="265" r:id="R5a32cb3358734be3"/>
    <p:sldId xmlns:r="http://schemas.openxmlformats.org/officeDocument/2006/relationships" id="266" r:id="R2928108793104283"/>
    <p:sldId xmlns:r="http://schemas.openxmlformats.org/officeDocument/2006/relationships" id="267" r:id="R460e7b269cdf441a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f7a718bbc7a4366" /><Relationship Type="http://schemas.openxmlformats.org/officeDocument/2006/relationships/slideMaster" Target="/ppt/slideMasters/slideMaster1.xml" Id="R540b958acf7341e3" /><Relationship Type="http://schemas.openxmlformats.org/officeDocument/2006/relationships/notesMaster" Target="/ppt/notesMasters/notesMaster1.xml" Id="R306c2a861fa8410d" /><Relationship Type="http://schemas.openxmlformats.org/officeDocument/2006/relationships/presProps" Target="/ppt/presProps.xml" Id="R1818781d19cd43a1" /><Relationship Type="http://schemas.openxmlformats.org/officeDocument/2006/relationships/tableStyles" Target="/ppt/tableStyles.xml" Id="Rc468b9ba5e1e4ffe" /><Relationship Type="http://schemas.openxmlformats.org/officeDocument/2006/relationships/slide" Target="/ppt/slides/slide1.xml" Id="Ra1c66f058e3141b0" /><Relationship Type="http://schemas.openxmlformats.org/officeDocument/2006/relationships/slide" Target="/ppt/slides/slide2.xml" Id="R05202a2220cb4a86" /><Relationship Type="http://schemas.openxmlformats.org/officeDocument/2006/relationships/slide" Target="/ppt/slides/slide3.xml" Id="R20da88650953416c" /><Relationship Type="http://schemas.openxmlformats.org/officeDocument/2006/relationships/slide" Target="/ppt/slides/slide4.xml" Id="R79d646d6ede149ec" /><Relationship Type="http://schemas.openxmlformats.org/officeDocument/2006/relationships/slide" Target="/ppt/slides/slide5.xml" Id="Ra6d3a0ab5c594bf9" /><Relationship Type="http://schemas.openxmlformats.org/officeDocument/2006/relationships/slide" Target="/ppt/slides/slide6.xml" Id="Rf54a9fb3d3d1474c" /><Relationship Type="http://schemas.openxmlformats.org/officeDocument/2006/relationships/slide" Target="/ppt/slides/slide7.xml" Id="R66d5b0dbb73b4dca" /><Relationship Type="http://schemas.openxmlformats.org/officeDocument/2006/relationships/slide" Target="/ppt/slides/slide8.xml" Id="R5a4b493e44304474" /><Relationship Type="http://schemas.openxmlformats.org/officeDocument/2006/relationships/slide" Target="/ppt/slides/slide9.xml" Id="R429ee2b7b8524daf" /><Relationship Type="http://schemas.openxmlformats.org/officeDocument/2006/relationships/slide" Target="/ppt/slides/slide10.xml" Id="R5a32cb3358734be3" /><Relationship Type="http://schemas.openxmlformats.org/officeDocument/2006/relationships/slide" Target="/ppt/slides/slide11.xml" Id="R2928108793104283" /><Relationship Type="http://schemas.openxmlformats.org/officeDocument/2006/relationships/slide" Target="/ppt/slides/slide12.xml" Id="R460e7b269cdf441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4f283482a9442a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DejaVu Sans"/>
        <a:ea typeface=""/>
        <a:cs typeface=""/>
      </a:majorFont>
      <a:minorFont>
        <a:latin typeface="DejaVu San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587359512b34511" /><Relationship Type="http://schemas.openxmlformats.org/officeDocument/2006/relationships/notesMaster" Target="/ppt/notesMasters/notesMaster1.xml" Id="R8e6bca58a0e345f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f739123b0a3424a" /><Relationship Type="http://schemas.openxmlformats.org/officeDocument/2006/relationships/notesMaster" Target="/ppt/notesMasters/notesMaster1.xml" Id="Rac69a2a1749d408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d1c12b915044b26" /><Relationship Type="http://schemas.openxmlformats.org/officeDocument/2006/relationships/notesMaster" Target="/ppt/notesMasters/notesMaster1.xml" Id="R6ccfbc74b7284a3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62adf0cacba446f" /><Relationship Type="http://schemas.openxmlformats.org/officeDocument/2006/relationships/notesMaster" Target="/ppt/notesMasters/notesMaster1.xml" Id="Rddd3fb516a74468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1dd8445616e45ed" /><Relationship Type="http://schemas.openxmlformats.org/officeDocument/2006/relationships/notesMaster" Target="/ppt/notesMasters/notesMaster1.xml" Id="R7e60d6c2bede485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567a7a02bb2453e" /><Relationship Type="http://schemas.openxmlformats.org/officeDocument/2006/relationships/notesMaster" Target="/ppt/notesMasters/notesMaster1.xml" Id="R92a6483d2ab944e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843d4515049463e" /><Relationship Type="http://schemas.openxmlformats.org/officeDocument/2006/relationships/notesMaster" Target="/ppt/notesMasters/notesMaster1.xml" Id="R1e138dd562e94a0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017c3bb627a4f72" /><Relationship Type="http://schemas.openxmlformats.org/officeDocument/2006/relationships/notesMaster" Target="/ppt/notesMasters/notesMaster1.xml" Id="R2a7c664d5b194bc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337b27f0f0248be" /><Relationship Type="http://schemas.openxmlformats.org/officeDocument/2006/relationships/notesMaster" Target="/ppt/notesMasters/notesMaster1.xml" Id="R7940fec5238f491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374eb8f81734a7d" /><Relationship Type="http://schemas.openxmlformats.org/officeDocument/2006/relationships/notesMaster" Target="/ppt/notesMasters/notesMaster1.xml" Id="R53e6acb958244a7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6143421865545a2" /><Relationship Type="http://schemas.openxmlformats.org/officeDocument/2006/relationships/notesMaster" Target="/ppt/notesMasters/notesMaster1.xml" Id="R1d0ae37ef4c7407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147e74c5f6b4ff9" /><Relationship Type="http://schemas.openxmlformats.org/officeDocument/2006/relationships/notesMaster" Target="/ppt/notesMasters/notesMaster1.xml" Id="Reb3ce80566b7433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 одинаковый период число статей выросло с 33 676 до 50 658: +50,4%. Продолжение прежнего тренда даёт около 35 984 статей.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2018–2022: исторические метаданные; 2023–2026: завершённые базы. Модель annual_linear_3 выбрана по средней относительной ошибке на ретропрогнозах 2021–2025 из четырёх вариантов. 2024 имеет один дополнительный календарный день, учтённый в интенсивности. В правой панели одинаковые семидневные интервалы от 1 января, сглаживание 28 дней.</a:t>
            </a:r>
          </a:p>
          <a:p xmlns:a="http://schemas.openxmlformats.org/drawingml/2006/main">
            <a:r>
              <a:t>Источник: окончательный отчёт arxiv_ai/reports/final_20261023, срез 23.10.2026.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Доля заявленного использования за 1 января–21 октября: 2023 — 0,15%, 2025 — 0,86%, 2026 — 18,70%. Помощь с идеями в 2026: 3 252 статей (6,42%).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Каждая точка — число положительных статей / все статьи за предыдущие 28 календарных дней. Ряд непрерывен через границы годов; недельные даты отсчитываются от 1 января, последняя неделя года может быть неполной. Отметки исследований зелёные, олимпиадных тестов — фиолетовые. Даты и источники каждого события перечислены в хронологии; это выбранные примеры, не полный реестр достижений.</a:t>
            </a:r>
          </a:p>
          <a:p xmlns:a="http://schemas.openxmlformats.org/drawingml/2006/main">
            <a:r>
              <a:t>Источник: окончательный отчёт arxiv_ai/reports/final_20261023, срез 23.10.2026.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Идеи или разработка доказательств заявлены в 4 532 статьях. Из них 2 652 также раскрывают подготовку текста. Только применение ИИ как объекта исследования — 103 статей.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Знаменатель — статьи с заявленным использованием. «Текст» включает редактирование, перевод, оформление и черновики. Код, проверка, вычисления и поиск литературы не считаются идеями автоматически. Временные линии показывают отношение сумм за 28 дней, а не среднее недельных процентов. Детальная непересекающаяся группировка дана ниже в таблице.</a:t>
            </a:r>
          </a:p>
          <a:p xmlns:a="http://schemas.openxmlformats.org/drawingml/2006/main">
            <a:r>
              <a:t>Источник: окончательный отчёт arxiv_ai/reports/final_20261023, срез 23.10.2026.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Связь между долей помощи с идеями и ростом числа статей: ρ=0,51. После сравнения с собственным трёхлетним трендом направления: ρ=0,50.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Круг соответствует одной основной категории; кросс-листы не дублируют статью. Площадь пропорциональна количеству статей, но корреляция невзвешенная. Серый пунктир — общий рост математического корпуса. Подписи соединены с соответствующими кругами. Полные значения доступны в интерактивной таблице.</a:t>
            </a:r>
          </a:p>
          <a:p xmlns:a="http://schemas.openxmlformats.org/drawingml/2006/main">
            <a:r>
              <a:t>Источник: окончательный отчёт arxiv_ai/reports/final_20261023, срез 23.10.2026.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У имён с раскрытой помощью в идеях среднее число статей выросло с 2,49 до 4,59 (+84,3%). В сравнении вокруг первого раскрытия участвуют 783 имён; ранее в 2023–2025 раскрывшие ИИ в эту группу не попадают.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Слева непересекающиеся группы активных в обоих годах имён; статья полностью засчитывается каждому соавтору. Справа другая выборка: 3–5 сравнений того же направления и похожего прошлого выпуска, с собственной публикацией рядом с датой раскрытия. Счёт дробный: 1/число авторов. Сравниваются 84 дня до и после, с пропуском семи дней с каждой стороны; статья-событие исключена. Полый ромб — такая же разность в двух предшествующих окнах, а не альтернативная оценка эффекта. Контроль — без найденных раскрытий 2023–2026; это не доказанные неиспользователи.</a:t>
            </a:r>
          </a:p>
          <a:p xmlns:a="http://schemas.openxmlformats.org/drawingml/2006/main">
            <a:r>
              <a:t>Источник: окончательный отчёт arxiv_ai/reports/final_20261023, срез 23.10.2026.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 сравнимые периоды найдено 4, 26, 46, 349 деклараций в 2023, 2024, 2025 и 2026 годах. Первая — arXiv:2305.08361v1, 15 мая 2023: отказ от генеративных технологий при написании рукописи.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Лично проверены цитаты 106 исторических и 7 новых кандидатов, добавленных к прежнему аудиту 629. Всего 742 рассмотренных кандидата, 450 строгих деклараций за полный доступный период. 2023–2025 полные годы дают 6, 35 и 60 деклараций; для сравнения на графике взяты только даты до 21 октября. Не претендуем на первую декларацию за всю историю arXiv или на полное обнаружение всех формулировок.</a:t>
            </a:r>
          </a:p>
          <a:p xmlns:a="http://schemas.openxmlformats.org/drawingml/2006/main">
            <a:r>
              <a:t>Источник: окончательный отчёт arxiv_ai/reports/final_20261023, срез 23.10.2026.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Корреляция ускорения направлений с долей идей в том же 2026 году — около 0,50; с долей идей в 2025 — около 0,15. Сильная одновременная связь не превращается в столь же сильную связь с предшествующими раскрытиями.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Ускорение — относительное превышение прогноза по лог-линейному тренду интенсивности направления за 2023–2025; модель фиксирована заранее для этой диагностики, не выбиралась по корреляции. При ранних годах тренд использует предшествующие метаданные до 2023. Порог — не менее 100 статей в предыдущем году. Результат описательный; редкие раскрытия, различия фильтров и ошибки классификации могут ослаблять исторические связи.</a:t>
            </a:r>
          </a:p>
          <a:p xmlns:a="http://schemas.openxmlformats.org/drawingml/2006/main">
            <a:r>
              <a:t>Источник: окончательный отчёт arxiv_ai/reports/final_20261023, срез 23.10.2026.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Положительная разность изменений остаётся после учёта ранних раскрытий, но группы уже различаются до события. Поэтому оценку нельзя интерпретировать как причинный прирост числа статей от внедрения ИИ.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Первое раскрытие должно иметь полностью наблюдаемые окна в 2026 году; 783 имени, 315 с идеями/доказательствами и 174 с только текстовой помощью. Группы с предыдущими раскрытиями в 2023–2025 исключены. 98,5% всех сопоставлений принадлежат одной компоненте зависимостей через общие контроли и соавторство. Независимость наблюдений нарушена, стандартный bootstrap по авторам дал бы ложную точность. Без исторических раскрытий аналогичный подбор даёт 835 имён.</a:t>
            </a:r>
          </a:p>
          <a:p xmlns:a="http://schemas.openxmlformats.org/drawingml/2006/main">
            <a:r>
              <a:t>Источник: окончательный отчёт arxiv_ai/reports/final_20261023, срез 23.10.2026.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Общий прирост 16 982 раскладывается на +9 181 статей с раскрытым использованием и +7 801 без него. Если исключить только раскрытия 2026, получается другой остаток — 7 510; сравнение двух категорий требует также исключить 291 раскрытие из 2025.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Разложение точное по определению категорий: ΔN = ΔU + Δ(N−U). Оно не показывает, какие статьи не появились бы без ИИ, и не измеряет скрытое использование. Авторское разложение использует нормализованные имена и дробные веса; суммы трёх вкладов равны общему приросту. Результаты чувствительности к продуктивным именам приведены в таблице отчёта.</a:t>
            </a:r>
          </a:p>
          <a:p xmlns:a="http://schemas.openxmlformats.org/drawingml/2006/main">
            <a:r>
              <a:t>Источник: окончательный отчёт arxiv_ai/reports/final_20261023, срез 23.10.2026.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final_20261023/data/rolling28.json и annual.json. Первые подачи с основной категорией math.*, уникальные arXiv ID. История содержит полные 2023–2025. Годовые подписи сравнивают 1 января–21 октября. Окна непрерывные через границы лет. Первые неполные 28-дневные окна 2023 исключены. Увеличение количества препринтов не измеряет качество или причинный эффект 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final_20261023/data/rolling28.json и annual.json. Шкала совпадает с предыдущим слайдом, общий ряд неизменен. Использование учитывается по полю genai_use_declared=yes. Каждая точка: соответствующее число за 28 дней / 4, поэтому раскрытия являются подмножеством синего ряда. Последнее окно: 7987 работ, 3629 раскрытий. Корреляция рядов не устанавливает причинность.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final_20261023/data/rolling28.json и annual.json. На каждой дате вычислено papers - genai_mentioned, затем результат разделён на 4. Упоминание шире заявленного использования. Сопоставимый период: 2025 — 33676 - 742 = 32934; 2026 — 50658 - 10634 = 40024. Прирост остатка 7090, 21.52790%. Если вычесть только раскрытое использование, получатся другие числа: 33385 и 41186. Не смешивать это с контрфактом без ИИ или со скрытым использованием.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696b293d094415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a66549f34834e1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e85f5937f0404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66af8434644f3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c65de0eb9e4b5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a2d6bd2117465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EEAC6A6-0ACB-460F-9D4B-116CBD28E4A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102367A-9CD0-4E9F-BFEF-AF94F4D9972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20CDB3FB-E4D8-4199-B451-129722BDC5D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C887683-0B53-4EE6-A324-32292B780F7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5140D42-1203-4371-A394-C4A0FBACF62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AB4E54F-E297-4602-999B-004C324FACB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A155B1D-E730-4CF4-952C-AECFAB28677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915DCCB8-9635-4A72-A276-EEFBC91B30F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ECF237E-046F-4E56-8426-DDCADDFF286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6356DAA-C354-48E1-932F-40562A47E8C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cae4e15551b4a0f" /><Relationship Type="http://schemas.openxmlformats.org/officeDocument/2006/relationships/slideLayout" Target="/ppt/slideLayouts/slideLayout1.xml" Id="R93f454976bba4bfd" /><Relationship Type="http://schemas.openxmlformats.org/officeDocument/2006/relationships/slideLayout" Target="/ppt/slideLayouts/slideLayout2.xml" Id="Rcc642899c2e8494b" /><Relationship Type="http://schemas.openxmlformats.org/officeDocument/2006/relationships/slideLayout" Target="/ppt/slideLayouts/slideLayout3.xml" Id="R53ea45ece96b4c25" /><Relationship Type="http://schemas.openxmlformats.org/officeDocument/2006/relationships/slideLayout" Target="/ppt/slideLayouts/slideLayout4.xml" Id="Rba61b7c958a64244" /><Relationship Type="http://schemas.openxmlformats.org/officeDocument/2006/relationships/slideLayout" Target="/ppt/slideLayouts/slideLayout5.xml" Id="R0ae7eb1c0a334abd" /><Relationship Type="http://schemas.openxmlformats.org/officeDocument/2006/relationships/slideLayout" Target="/ppt/slideLayouts/slideLayout6.xml" Id="R7164d549e56046f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3f454976bba4bfd"/>
    <p:sldLayoutId xmlns:r="http://schemas.openxmlformats.org/officeDocument/2006/relationships" id="2147483650" r:id="Rcc642899c2e8494b"/>
    <p:sldLayoutId xmlns:r="http://schemas.openxmlformats.org/officeDocument/2006/relationships" id="2147483651" r:id="R53ea45ece96b4c25"/>
    <p:sldLayoutId xmlns:r="http://schemas.openxmlformats.org/officeDocument/2006/relationships" id="2147483652" r:id="Rba61b7c958a64244"/>
    <p:sldLayoutId xmlns:r="http://schemas.openxmlformats.org/officeDocument/2006/relationships" id="2147483653" r:id="R0ae7eb1c0a334abd"/>
    <p:sldLayoutId xmlns:r="http://schemas.openxmlformats.org/officeDocument/2006/relationships" id="2147483654" r:id="R7164d549e56046f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DejaVu Sans"/>
        <a:ea typeface=""/>
        <a:cs typeface=""/>
      </a:majorFont>
      <a:minorFont>
        <a:latin typeface="DejaVu San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39fcff57c9241de" /><Relationship Type="http://schemas.openxmlformats.org/officeDocument/2006/relationships/notesSlide" Target="/ppt/notesSlides/notesSlide1.xml" Id="R74bff0e17d304f4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bc57193a98046d3" /><Relationship Type="http://schemas.openxmlformats.org/officeDocument/2006/relationships/notesSlide" Target="/ppt/notesSlides/notesSlide2.xml" Id="Rabdf8f7eed844b2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36b9ac41d034c42" /><Relationship Type="http://schemas.openxmlformats.org/officeDocument/2006/relationships/notesSlide" Target="/ppt/notesSlides/notesSlide3.xml" Id="R6505cbd5e069445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bbbb79957104867" /><Relationship Type="http://schemas.openxmlformats.org/officeDocument/2006/relationships/notesSlide" Target="/ppt/notesSlides/notesSlide4.xml" Id="R02516ad29e9d4b7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68d0a59539f4f8b" /><Relationship Type="http://schemas.openxmlformats.org/officeDocument/2006/relationships/notesSlide" Target="/ppt/notesSlides/notesSlide5.xml" Id="Rea83fc88715245d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b5691ecc0e64ffe" /><Relationship Type="http://schemas.openxmlformats.org/officeDocument/2006/relationships/notesSlide" Target="/ppt/notesSlides/notesSlide6.xml" Id="Rde5a3bf9b1a142e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ad01176d4b3458c" /><Relationship Type="http://schemas.openxmlformats.org/officeDocument/2006/relationships/notesSlide" Target="/ppt/notesSlides/notesSlide7.xml" Id="Rd1483bed2bd54af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3e90b8f8530421f" /><Relationship Type="http://schemas.openxmlformats.org/officeDocument/2006/relationships/notesSlide" Target="/ppt/notesSlides/notesSlide8.xml" Id="R561b962940574e0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b4e0dab01db4f60" /><Relationship Type="http://schemas.openxmlformats.org/officeDocument/2006/relationships/notesSlide" Target="/ppt/notesSlides/notesSlide9.xml" Id="R0a7ec27b78c5440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e4bfa1f06d4063" /><Relationship Type="http://schemas.openxmlformats.org/officeDocument/2006/relationships/chart" Target="/ppt/slides/charts/chart1.xml" Id="R3529791dc5bb435a" /><Relationship Type="http://schemas.openxmlformats.org/officeDocument/2006/relationships/notesSlide" Target="/ppt/notesSlides/notesSlide10.xml" Id="R89510748c6c04b0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258d658ea13443c" /><Relationship Type="http://schemas.openxmlformats.org/officeDocument/2006/relationships/chart" Target="/ppt/slides/charts/chart2.xml" Id="Rdc842006bf9e4ec8" /><Relationship Type="http://schemas.openxmlformats.org/officeDocument/2006/relationships/notesSlide" Target="/ppt/notesSlides/notesSlide11.xml" Id="Rcf4e2800ce644e7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2f296b72bc0483e" /><Relationship Type="http://schemas.openxmlformats.org/officeDocument/2006/relationships/chart" Target="/ppt/slides/charts/chart3.xml" Id="Rc1cdfe3357e244af" /><Relationship Type="http://schemas.openxmlformats.org/officeDocument/2006/relationships/notesSlide" Target="/ppt/notesSlides/notesSlide12.xml" Id="R9bbf0963baf04160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_rels/chart3.xml.rels><Relationships xmlns="http://schemas.openxmlformats.org/package/2006/relationships"><Relationship Id="rIdChartSnapshot1" Type="http://schemas.openxmlformats.org/officeDocument/2006/relationships/package" Target="../../embeddings/chart-data-snapshot-003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varyColors val="0"/>
        <c:ser>
          <c:idx val="0"/>
          <c:order val="0"/>
          <c:tx>
            <c:v>Все математические работы</c:v>
          </c:tx>
          <c:spPr>
            <a:ln xmlns:a="http://schemas.openxmlformats.org/drawingml/2006/main" w="36195">
              <a:solidFill>
                <a:srgbClr val="426B91"/>
              </a:solidFill>
              <a:prstDash val="solid"/>
            </a:ln>
          </c:spPr>
          <c:marker>
            <c:symbol val="none"/>
          </c:marker>
          <c:cat>
            <c:strRef>
              <c:f>'Chart Data'!$A$2:$A$199</c:f>
              <c:strCache>
                <c:ptCount val="198"/>
                <c:pt idx="0">
                  <c:v>28.01.2023</c:v>
                </c:pt>
                <c:pt idx="1">
                  <c:v>04.02.2023</c:v>
                </c:pt>
                <c:pt idx="2">
                  <c:v>11.02.2023</c:v>
                </c:pt>
                <c:pt idx="3">
                  <c:v>18.02.2023</c:v>
                </c:pt>
                <c:pt idx="4">
                  <c:v>25.02.2023</c:v>
                </c:pt>
                <c:pt idx="5">
                  <c:v>04.03.2023</c:v>
                </c:pt>
                <c:pt idx="6">
                  <c:v>11.03.2023</c:v>
                </c:pt>
                <c:pt idx="7">
                  <c:v>18.03.2023</c:v>
                </c:pt>
                <c:pt idx="8">
                  <c:v>25.03.2023</c:v>
                </c:pt>
                <c:pt idx="9">
                  <c:v>01.04.2023</c:v>
                </c:pt>
                <c:pt idx="10">
                  <c:v>08.04.2023</c:v>
                </c:pt>
                <c:pt idx="11">
                  <c:v>15.04.2023</c:v>
                </c:pt>
                <c:pt idx="12">
                  <c:v>22.04.2023</c:v>
                </c:pt>
                <c:pt idx="13">
                  <c:v>29.04.2023</c:v>
                </c:pt>
                <c:pt idx="14">
                  <c:v>06.05.2023</c:v>
                </c:pt>
                <c:pt idx="15">
                  <c:v>13.05.2023</c:v>
                </c:pt>
                <c:pt idx="16">
                  <c:v>20.05.2023</c:v>
                </c:pt>
                <c:pt idx="17">
                  <c:v>27.05.2023</c:v>
                </c:pt>
                <c:pt idx="18">
                  <c:v>03.06.2023</c:v>
                </c:pt>
                <c:pt idx="19">
                  <c:v>10.06.2023</c:v>
                </c:pt>
                <c:pt idx="20">
                  <c:v>17.06.2023</c:v>
                </c:pt>
                <c:pt idx="21">
                  <c:v>24.06.2023</c:v>
                </c:pt>
                <c:pt idx="22">
                  <c:v>01.07.2023</c:v>
                </c:pt>
                <c:pt idx="23">
                  <c:v>08.07.2023</c:v>
                </c:pt>
                <c:pt idx="24">
                  <c:v>15.07.2023</c:v>
                </c:pt>
                <c:pt idx="25">
                  <c:v>22.07.2023</c:v>
                </c:pt>
                <c:pt idx="26">
                  <c:v>29.07.2023</c:v>
                </c:pt>
                <c:pt idx="27">
                  <c:v>05.08.2023</c:v>
                </c:pt>
                <c:pt idx="28">
                  <c:v>12.08.2023</c:v>
                </c:pt>
                <c:pt idx="29">
                  <c:v>19.08.2023</c:v>
                </c:pt>
                <c:pt idx="30">
                  <c:v>26.08.2023</c:v>
                </c:pt>
                <c:pt idx="31">
                  <c:v>02.09.2023</c:v>
                </c:pt>
                <c:pt idx="32">
                  <c:v>09.09.2023</c:v>
                </c:pt>
                <c:pt idx="33">
                  <c:v>16.09.2023</c:v>
                </c:pt>
                <c:pt idx="34">
                  <c:v>23.09.2023</c:v>
                </c:pt>
                <c:pt idx="35">
                  <c:v>30.09.2023</c:v>
                </c:pt>
                <c:pt idx="36">
                  <c:v>07.10.2023</c:v>
                </c:pt>
                <c:pt idx="37">
                  <c:v>14.10.2023</c:v>
                </c:pt>
                <c:pt idx="38">
                  <c:v>21.10.2023</c:v>
                </c:pt>
                <c:pt idx="39">
                  <c:v>28.10.2023</c:v>
                </c:pt>
                <c:pt idx="40">
                  <c:v>04.11.2023</c:v>
                </c:pt>
                <c:pt idx="41">
                  <c:v>11.11.2023</c:v>
                </c:pt>
                <c:pt idx="42">
                  <c:v>18.11.2023</c:v>
                </c:pt>
                <c:pt idx="43">
                  <c:v>25.11.2023</c:v>
                </c:pt>
                <c:pt idx="44">
                  <c:v>02.12.2023</c:v>
                </c:pt>
                <c:pt idx="45">
                  <c:v>09.12.2023</c:v>
                </c:pt>
                <c:pt idx="46">
                  <c:v>16.12.2023</c:v>
                </c:pt>
                <c:pt idx="47">
                  <c:v>23.12.2023</c:v>
                </c:pt>
                <c:pt idx="48">
                  <c:v>30.12.2023</c:v>
                </c:pt>
                <c:pt idx="49">
                  <c:v>31.12.2023</c:v>
                </c:pt>
                <c:pt idx="50">
                  <c:v>07.01.2024</c:v>
                </c:pt>
                <c:pt idx="51">
                  <c:v>14.01.2024</c:v>
                </c:pt>
                <c:pt idx="52">
                  <c:v>21.01.2024</c:v>
                </c:pt>
                <c:pt idx="53">
                  <c:v>28.01.2024</c:v>
                </c:pt>
                <c:pt idx="54">
                  <c:v>04.02.2024</c:v>
                </c:pt>
                <c:pt idx="55">
                  <c:v>11.02.2024</c:v>
                </c:pt>
                <c:pt idx="56">
                  <c:v>18.02.2024</c:v>
                </c:pt>
                <c:pt idx="57">
                  <c:v>25.02.2024</c:v>
                </c:pt>
                <c:pt idx="58">
                  <c:v>03.03.2024</c:v>
                </c:pt>
                <c:pt idx="59">
                  <c:v>10.03.2024</c:v>
                </c:pt>
                <c:pt idx="60">
                  <c:v>17.03.2024</c:v>
                </c:pt>
                <c:pt idx="61">
                  <c:v>24.03.2024</c:v>
                </c:pt>
                <c:pt idx="62">
                  <c:v>31.03.2024</c:v>
                </c:pt>
                <c:pt idx="63">
                  <c:v>07.04.2024</c:v>
                </c:pt>
                <c:pt idx="64">
                  <c:v>14.04.2024</c:v>
                </c:pt>
                <c:pt idx="65">
                  <c:v>21.04.2024</c:v>
                </c:pt>
                <c:pt idx="66">
                  <c:v>28.04.2024</c:v>
                </c:pt>
                <c:pt idx="67">
                  <c:v>05.05.2024</c:v>
                </c:pt>
                <c:pt idx="68">
                  <c:v>12.05.2024</c:v>
                </c:pt>
                <c:pt idx="69">
                  <c:v>19.05.2024</c:v>
                </c:pt>
                <c:pt idx="70">
                  <c:v>26.05.2024</c:v>
                </c:pt>
                <c:pt idx="71">
                  <c:v>02.06.2024</c:v>
                </c:pt>
                <c:pt idx="72">
                  <c:v>09.06.2024</c:v>
                </c:pt>
                <c:pt idx="73">
                  <c:v>16.06.2024</c:v>
                </c:pt>
                <c:pt idx="74">
                  <c:v>23.06.2024</c:v>
                </c:pt>
                <c:pt idx="75">
                  <c:v>30.06.2024</c:v>
                </c:pt>
                <c:pt idx="76">
                  <c:v>07.07.2024</c:v>
                </c:pt>
                <c:pt idx="77">
                  <c:v>14.07.2024</c:v>
                </c:pt>
                <c:pt idx="78">
                  <c:v>21.07.2024</c:v>
                </c:pt>
                <c:pt idx="79">
                  <c:v>28.07.2024</c:v>
                </c:pt>
                <c:pt idx="80">
                  <c:v>04.08.2024</c:v>
                </c:pt>
                <c:pt idx="81">
                  <c:v>11.08.2024</c:v>
                </c:pt>
                <c:pt idx="82">
                  <c:v>18.08.2024</c:v>
                </c:pt>
                <c:pt idx="83">
                  <c:v>25.08.2024</c:v>
                </c:pt>
                <c:pt idx="84">
                  <c:v>01.09.2024</c:v>
                </c:pt>
                <c:pt idx="85">
                  <c:v>08.09.2024</c:v>
                </c:pt>
                <c:pt idx="86">
                  <c:v>15.09.2024</c:v>
                </c:pt>
                <c:pt idx="87">
                  <c:v>22.09.2024</c:v>
                </c:pt>
                <c:pt idx="88">
                  <c:v>29.09.2024</c:v>
                </c:pt>
                <c:pt idx="89">
                  <c:v>06.10.2024</c:v>
                </c:pt>
                <c:pt idx="90">
                  <c:v>13.10.2024</c:v>
                </c:pt>
                <c:pt idx="91">
                  <c:v>20.10.2024</c:v>
                </c:pt>
                <c:pt idx="92">
                  <c:v>27.10.2024</c:v>
                </c:pt>
                <c:pt idx="93">
                  <c:v>03.11.2024</c:v>
                </c:pt>
                <c:pt idx="94">
                  <c:v>10.11.2024</c:v>
                </c:pt>
                <c:pt idx="95">
                  <c:v>17.11.2024</c:v>
                </c:pt>
                <c:pt idx="96">
                  <c:v>24.11.2024</c:v>
                </c:pt>
                <c:pt idx="97">
                  <c:v>01.12.2024</c:v>
                </c:pt>
                <c:pt idx="98">
                  <c:v>08.12.2024</c:v>
                </c:pt>
                <c:pt idx="99">
                  <c:v>15.12.2024</c:v>
                </c:pt>
                <c:pt idx="100">
                  <c:v>22.12.2024</c:v>
                </c:pt>
                <c:pt idx="101">
                  <c:v>29.12.2024</c:v>
                </c:pt>
                <c:pt idx="102">
                  <c:v>31.12.2024</c:v>
                </c:pt>
                <c:pt idx="103">
                  <c:v>07.01.2025</c:v>
                </c:pt>
                <c:pt idx="104">
                  <c:v>14.01.2025</c:v>
                </c:pt>
                <c:pt idx="105">
                  <c:v>21.01.2025</c:v>
                </c:pt>
                <c:pt idx="106">
                  <c:v>28.01.2025</c:v>
                </c:pt>
                <c:pt idx="107">
                  <c:v>04.02.2025</c:v>
                </c:pt>
                <c:pt idx="108">
                  <c:v>11.02.2025</c:v>
                </c:pt>
                <c:pt idx="109">
                  <c:v>18.02.2025</c:v>
                </c:pt>
                <c:pt idx="110">
                  <c:v>25.02.2025</c:v>
                </c:pt>
                <c:pt idx="111">
                  <c:v>04.03.2025</c:v>
                </c:pt>
                <c:pt idx="112">
                  <c:v>11.03.2025</c:v>
                </c:pt>
                <c:pt idx="113">
                  <c:v>18.03.2025</c:v>
                </c:pt>
                <c:pt idx="114">
                  <c:v>25.03.2025</c:v>
                </c:pt>
                <c:pt idx="115">
                  <c:v>01.04.2025</c:v>
                </c:pt>
                <c:pt idx="116">
                  <c:v>08.04.2025</c:v>
                </c:pt>
                <c:pt idx="117">
                  <c:v>15.04.2025</c:v>
                </c:pt>
                <c:pt idx="118">
                  <c:v>22.04.2025</c:v>
                </c:pt>
                <c:pt idx="119">
                  <c:v>29.04.2025</c:v>
                </c:pt>
                <c:pt idx="120">
                  <c:v>06.05.2025</c:v>
                </c:pt>
                <c:pt idx="121">
                  <c:v>13.05.2025</c:v>
                </c:pt>
                <c:pt idx="122">
                  <c:v>20.05.2025</c:v>
                </c:pt>
                <c:pt idx="123">
                  <c:v>27.05.2025</c:v>
                </c:pt>
                <c:pt idx="124">
                  <c:v>03.06.2025</c:v>
                </c:pt>
                <c:pt idx="125">
                  <c:v>10.06.2025</c:v>
                </c:pt>
                <c:pt idx="126">
                  <c:v>17.06.2025</c:v>
                </c:pt>
                <c:pt idx="127">
                  <c:v>24.06.2025</c:v>
                </c:pt>
                <c:pt idx="128">
                  <c:v>01.07.2025</c:v>
                </c:pt>
                <c:pt idx="129">
                  <c:v>08.07.2025</c:v>
                </c:pt>
                <c:pt idx="130">
                  <c:v>15.07.2025</c:v>
                </c:pt>
                <c:pt idx="131">
                  <c:v>22.07.2025</c:v>
                </c:pt>
                <c:pt idx="132">
                  <c:v>29.07.2025</c:v>
                </c:pt>
                <c:pt idx="133">
                  <c:v>05.08.2025</c:v>
                </c:pt>
                <c:pt idx="134">
                  <c:v>12.08.2025</c:v>
                </c:pt>
                <c:pt idx="135">
                  <c:v>19.08.2025</c:v>
                </c:pt>
                <c:pt idx="136">
                  <c:v>26.08.2025</c:v>
                </c:pt>
                <c:pt idx="137">
                  <c:v>02.09.2025</c:v>
                </c:pt>
                <c:pt idx="138">
                  <c:v>09.09.2025</c:v>
                </c:pt>
                <c:pt idx="139">
                  <c:v>16.09.2025</c:v>
                </c:pt>
                <c:pt idx="140">
                  <c:v>23.09.2025</c:v>
                </c:pt>
                <c:pt idx="141">
                  <c:v>30.09.2025</c:v>
                </c:pt>
                <c:pt idx="142">
                  <c:v>07.10.2025</c:v>
                </c:pt>
                <c:pt idx="143">
                  <c:v>14.10.2025</c:v>
                </c:pt>
                <c:pt idx="144">
                  <c:v>21.10.2025</c:v>
                </c:pt>
                <c:pt idx="145">
                  <c:v>28.10.2025</c:v>
                </c:pt>
                <c:pt idx="146">
                  <c:v>04.11.2025</c:v>
                </c:pt>
                <c:pt idx="147">
                  <c:v>11.11.2025</c:v>
                </c:pt>
                <c:pt idx="148">
                  <c:v>18.11.2025</c:v>
                </c:pt>
                <c:pt idx="149">
                  <c:v>25.11.2025</c:v>
                </c:pt>
                <c:pt idx="150">
                  <c:v>02.12.2025</c:v>
                </c:pt>
                <c:pt idx="151">
                  <c:v>09.12.2025</c:v>
                </c:pt>
                <c:pt idx="152">
                  <c:v>16.12.2025</c:v>
                </c:pt>
                <c:pt idx="153">
                  <c:v>23.12.2025</c:v>
                </c:pt>
                <c:pt idx="154">
                  <c:v>30.12.2025</c:v>
                </c:pt>
                <c:pt idx="155">
                  <c:v>31.12.2025</c:v>
                </c:pt>
                <c:pt idx="156">
                  <c:v>07.01.2026</c:v>
                </c:pt>
                <c:pt idx="157">
                  <c:v>14.01.2026</c:v>
                </c:pt>
                <c:pt idx="158">
                  <c:v>21.01.2026</c:v>
                </c:pt>
                <c:pt idx="159">
                  <c:v>28.01.2026</c:v>
                </c:pt>
                <c:pt idx="160">
                  <c:v>04.02.2026</c:v>
                </c:pt>
                <c:pt idx="161">
                  <c:v>11.02.2026</c:v>
                </c:pt>
                <c:pt idx="162">
                  <c:v>18.02.2026</c:v>
                </c:pt>
                <c:pt idx="163">
                  <c:v>25.02.2026</c:v>
                </c:pt>
                <c:pt idx="164">
                  <c:v>04.03.2026</c:v>
                </c:pt>
                <c:pt idx="165">
                  <c:v>11.03.2026</c:v>
                </c:pt>
                <c:pt idx="166">
                  <c:v>18.03.2026</c:v>
                </c:pt>
                <c:pt idx="167">
                  <c:v>25.03.2026</c:v>
                </c:pt>
                <c:pt idx="168">
                  <c:v>01.04.2026</c:v>
                </c:pt>
                <c:pt idx="169">
                  <c:v>08.04.2026</c:v>
                </c:pt>
                <c:pt idx="170">
                  <c:v>15.04.2026</c:v>
                </c:pt>
                <c:pt idx="171">
                  <c:v>22.04.2026</c:v>
                </c:pt>
                <c:pt idx="172">
                  <c:v>29.04.2026</c:v>
                </c:pt>
                <c:pt idx="173">
                  <c:v>06.05.2026</c:v>
                </c:pt>
                <c:pt idx="174">
                  <c:v>13.05.2026</c:v>
                </c:pt>
                <c:pt idx="175">
                  <c:v>20.05.2026</c:v>
                </c:pt>
                <c:pt idx="176">
                  <c:v>27.05.2026</c:v>
                </c:pt>
                <c:pt idx="177">
                  <c:v>03.06.2026</c:v>
                </c:pt>
                <c:pt idx="178">
                  <c:v>10.06.2026</c:v>
                </c:pt>
                <c:pt idx="179">
                  <c:v>17.06.2026</c:v>
                </c:pt>
                <c:pt idx="180">
                  <c:v>24.06.2026</c:v>
                </c:pt>
                <c:pt idx="181">
                  <c:v>01.07.2026</c:v>
                </c:pt>
                <c:pt idx="182">
                  <c:v>08.07.2026</c:v>
                </c:pt>
                <c:pt idx="183">
                  <c:v>15.07.2026</c:v>
                </c:pt>
                <c:pt idx="184">
                  <c:v>22.07.2026</c:v>
                </c:pt>
                <c:pt idx="185">
                  <c:v>29.07.2026</c:v>
                </c:pt>
                <c:pt idx="186">
                  <c:v>05.08.2026</c:v>
                </c:pt>
                <c:pt idx="187">
                  <c:v>12.08.2026</c:v>
                </c:pt>
                <c:pt idx="188">
                  <c:v>19.08.2026</c:v>
                </c:pt>
                <c:pt idx="189">
                  <c:v>26.08.2026</c:v>
                </c:pt>
                <c:pt idx="190">
                  <c:v>02.09.2026</c:v>
                </c:pt>
                <c:pt idx="191">
                  <c:v>09.09.2026</c:v>
                </c:pt>
                <c:pt idx="192">
                  <c:v>16.09.2026</c:v>
                </c:pt>
                <c:pt idx="193">
                  <c:v>23.09.2026</c:v>
                </c:pt>
                <c:pt idx="194">
                  <c:v>30.09.2026</c:v>
                </c:pt>
                <c:pt idx="195">
                  <c:v>07.10.2026</c:v>
                </c:pt>
                <c:pt idx="196">
                  <c:v>14.10.2026</c:v>
                </c:pt>
                <c:pt idx="197">
                  <c:v>21.10.2026</c:v>
                </c:pt>
              </c:strCache>
            </c:strRef>
          </c:cat>
          <c:val>
            <c:numRef>
              <c:f>'Chart Data'!$B$2:$B$199</c:f>
              <c:numCache>
                <c:formatCode>#,##0.0</c:formatCode>
                <c:ptCount val="198"/>
                <c:pt idx="0">
                  <c:v>585.25</c:v>
                </c:pt>
                <c:pt idx="1">
                  <c:v>619</c:v>
                </c:pt>
                <c:pt idx="2">
                  <c:v>647.25</c:v>
                </c:pt>
                <c:pt idx="3">
                  <c:v>668.25</c:v>
                </c:pt>
                <c:pt idx="4">
                  <c:v>676.75</c:v>
                </c:pt>
                <c:pt idx="5">
                  <c:v>686.25</c:v>
                </c:pt>
                <c:pt idx="6">
                  <c:v>704.5</c:v>
                </c:pt>
                <c:pt idx="7">
                  <c:v>710.5</c:v>
                </c:pt>
                <c:pt idx="8">
                  <c:v>727.75</c:v>
                </c:pt>
                <c:pt idx="9">
                  <c:v>752.75</c:v>
                </c:pt>
                <c:pt idx="10">
                  <c:v>751.25</c:v>
                </c:pt>
                <c:pt idx="11">
                  <c:v>722</c:v>
                </c:pt>
                <c:pt idx="12">
                  <c:v>710.75</c:v>
                </c:pt>
                <c:pt idx="13">
                  <c:v>672.75</c:v>
                </c:pt>
                <c:pt idx="14">
                  <c:v>656.75</c:v>
                </c:pt>
                <c:pt idx="15">
                  <c:v>687.5</c:v>
                </c:pt>
                <c:pt idx="16">
                  <c:v>680.5</c:v>
                </c:pt>
                <c:pt idx="17">
                  <c:v>700.75</c:v>
                </c:pt>
                <c:pt idx="18">
                  <c:v>715.75</c:v>
                </c:pt>
                <c:pt idx="19">
                  <c:v>708.75</c:v>
                </c:pt>
                <c:pt idx="20">
                  <c:v>705</c:v>
                </c:pt>
                <c:pt idx="21">
                  <c:v>688</c:v>
                </c:pt>
                <c:pt idx="22">
                  <c:v>691.25</c:v>
                </c:pt>
                <c:pt idx="23">
                  <c:v>689.5</c:v>
                </c:pt>
                <c:pt idx="24">
                  <c:v>703.25</c:v>
                </c:pt>
                <c:pt idx="25">
                  <c:v>715</c:v>
                </c:pt>
                <c:pt idx="26">
                  <c:v>691</c:v>
                </c:pt>
                <c:pt idx="27">
                  <c:v>693.75</c:v>
                </c:pt>
                <c:pt idx="28">
                  <c:v>682</c:v>
                </c:pt>
                <c:pt idx="29">
                  <c:v>658</c:v>
                </c:pt>
                <c:pt idx="30">
                  <c:v>656.75</c:v>
                </c:pt>
                <c:pt idx="31">
                  <c:v>672.25</c:v>
                </c:pt>
                <c:pt idx="32">
                  <c:v>676.25</c:v>
                </c:pt>
                <c:pt idx="33">
                  <c:v>695.5</c:v>
                </c:pt>
                <c:pt idx="34">
                  <c:v>711.75</c:v>
                </c:pt>
                <c:pt idx="35">
                  <c:v>716.5</c:v>
                </c:pt>
                <c:pt idx="36">
                  <c:v>729.5</c:v>
                </c:pt>
                <c:pt idx="37">
                  <c:v>747.75</c:v>
                </c:pt>
                <c:pt idx="38">
                  <c:v>760</c:v>
                </c:pt>
                <c:pt idx="39">
                  <c:v>752</c:v>
                </c:pt>
                <c:pt idx="40">
                  <c:v>765.5</c:v>
                </c:pt>
                <c:pt idx="41">
                  <c:v>754.25</c:v>
                </c:pt>
                <c:pt idx="42">
                  <c:v>733</c:v>
                </c:pt>
                <c:pt idx="43">
                  <c:v>707.25</c:v>
                </c:pt>
                <c:pt idx="44">
                  <c:v>731</c:v>
                </c:pt>
                <c:pt idx="45">
                  <c:v>737.5</c:v>
                </c:pt>
                <c:pt idx="46">
                  <c:v>761.25</c:v>
                </c:pt>
                <c:pt idx="47">
                  <c:v>813</c:v>
                </c:pt>
                <c:pt idx="48">
                  <c:v>735.25</c:v>
                </c:pt>
                <c:pt idx="49">
                  <c:v>737.5</c:v>
                </c:pt>
                <c:pt idx="50">
                  <c:v>695.25</c:v>
                </c:pt>
                <c:pt idx="51">
                  <c:v>677.25</c:v>
                </c:pt>
                <c:pt idx="52">
                  <c:v>653.5</c:v>
                </c:pt>
                <c:pt idx="53">
                  <c:v>694.25</c:v>
                </c:pt>
                <c:pt idx="54">
                  <c:v>747.25</c:v>
                </c:pt>
                <c:pt idx="55">
                  <c:v>780</c:v>
                </c:pt>
                <c:pt idx="56">
                  <c:v>785.75</c:v>
                </c:pt>
                <c:pt idx="57">
                  <c:v>786.5</c:v>
                </c:pt>
                <c:pt idx="58">
                  <c:v>784.5</c:v>
                </c:pt>
                <c:pt idx="59">
                  <c:v>777.75</c:v>
                </c:pt>
                <c:pt idx="60">
                  <c:v>775.75</c:v>
                </c:pt>
                <c:pt idx="61">
                  <c:v>788</c:v>
                </c:pt>
                <c:pt idx="62">
                  <c:v>800.25</c:v>
                </c:pt>
                <c:pt idx="63">
                  <c:v>787.75</c:v>
                </c:pt>
                <c:pt idx="64">
                  <c:v>788</c:v>
                </c:pt>
                <c:pt idx="65">
                  <c:v>769.75</c:v>
                </c:pt>
                <c:pt idx="66">
                  <c:v>739.5</c:v>
                </c:pt>
                <c:pt idx="67">
                  <c:v>730</c:v>
                </c:pt>
                <c:pt idx="68">
                  <c:v>740.75</c:v>
                </c:pt>
                <c:pt idx="69">
                  <c:v>739</c:v>
                </c:pt>
                <c:pt idx="70">
                  <c:v>756</c:v>
                </c:pt>
                <c:pt idx="71">
                  <c:v>776</c:v>
                </c:pt>
                <c:pt idx="72">
                  <c:v>767</c:v>
                </c:pt>
                <c:pt idx="73">
                  <c:v>777</c:v>
                </c:pt>
                <c:pt idx="74">
                  <c:v>760.75</c:v>
                </c:pt>
                <c:pt idx="75">
                  <c:v>738.75</c:v>
                </c:pt>
                <c:pt idx="76">
                  <c:v>734.25</c:v>
                </c:pt>
                <c:pt idx="77">
                  <c:v>740.5</c:v>
                </c:pt>
                <c:pt idx="78">
                  <c:v>740.25</c:v>
                </c:pt>
                <c:pt idx="79">
                  <c:v>742</c:v>
                </c:pt>
                <c:pt idx="80">
                  <c:v>740.75</c:v>
                </c:pt>
                <c:pt idx="81">
                  <c:v>704</c:v>
                </c:pt>
                <c:pt idx="82">
                  <c:v>672.25</c:v>
                </c:pt>
                <c:pt idx="83">
                  <c:v>652</c:v>
                </c:pt>
                <c:pt idx="84">
                  <c:v>643.5</c:v>
                </c:pt>
                <c:pt idx="85">
                  <c:v>678.5</c:v>
                </c:pt>
                <c:pt idx="86">
                  <c:v>718.5</c:v>
                </c:pt>
                <c:pt idx="87">
                  <c:v>745.25</c:v>
                </c:pt>
                <c:pt idx="88">
                  <c:v>767.75</c:v>
                </c:pt>
                <c:pt idx="89">
                  <c:v>761</c:v>
                </c:pt>
                <c:pt idx="90">
                  <c:v>779.25</c:v>
                </c:pt>
                <c:pt idx="91">
                  <c:v>784.5</c:v>
                </c:pt>
                <c:pt idx="92">
                  <c:v>774</c:v>
                </c:pt>
                <c:pt idx="93">
                  <c:v>796.25</c:v>
                </c:pt>
                <c:pt idx="94">
                  <c:v>786.25</c:v>
                </c:pt>
                <c:pt idx="95">
                  <c:v>776.5</c:v>
                </c:pt>
                <c:pt idx="96">
                  <c:v>789.5</c:v>
                </c:pt>
                <c:pt idx="97">
                  <c:v>786</c:v>
                </c:pt>
                <c:pt idx="98">
                  <c:v>788.75</c:v>
                </c:pt>
                <c:pt idx="99">
                  <c:v>812.75</c:v>
                </c:pt>
                <c:pt idx="100">
                  <c:v>845</c:v>
                </c:pt>
                <c:pt idx="101">
                  <c:v>804</c:v>
                </c:pt>
                <c:pt idx="102">
                  <c:v>797.75</c:v>
                </c:pt>
                <c:pt idx="103">
                  <c:v>762.5</c:v>
                </c:pt>
                <c:pt idx="104">
                  <c:v>728.5</c:v>
                </c:pt>
                <c:pt idx="105">
                  <c:v>682.5</c:v>
                </c:pt>
                <c:pt idx="106">
                  <c:v>703.25</c:v>
                </c:pt>
                <c:pt idx="107">
                  <c:v>733.25</c:v>
                </c:pt>
                <c:pt idx="108">
                  <c:v>744.5</c:v>
                </c:pt>
                <c:pt idx="109">
                  <c:v>772.75</c:v>
                </c:pt>
                <c:pt idx="110">
                  <c:v>765.5</c:v>
                </c:pt>
                <c:pt idx="111">
                  <c:v>778.5</c:v>
                </c:pt>
                <c:pt idx="112">
                  <c:v>784.5</c:v>
                </c:pt>
                <c:pt idx="113">
                  <c:v>807.25</c:v>
                </c:pt>
                <c:pt idx="114">
                  <c:v>826.5</c:v>
                </c:pt>
                <c:pt idx="115">
                  <c:v>842.25</c:v>
                </c:pt>
                <c:pt idx="116">
                  <c:v>855.25</c:v>
                </c:pt>
                <c:pt idx="117">
                  <c:v>839.25</c:v>
                </c:pt>
                <c:pt idx="118">
                  <c:v>812.25</c:v>
                </c:pt>
                <c:pt idx="119">
                  <c:v>786.25</c:v>
                </c:pt>
                <c:pt idx="120">
                  <c:v>770</c:v>
                </c:pt>
                <c:pt idx="121">
                  <c:v>766.5</c:v>
                </c:pt>
                <c:pt idx="122">
                  <c:v>786</c:v>
                </c:pt>
                <c:pt idx="123">
                  <c:v>790.5</c:v>
                </c:pt>
                <c:pt idx="124">
                  <c:v>787.75</c:v>
                </c:pt>
                <c:pt idx="125">
                  <c:v>771</c:v>
                </c:pt>
                <c:pt idx="126">
                  <c:v>769.75</c:v>
                </c:pt>
                <c:pt idx="127">
                  <c:v>760.75</c:v>
                </c:pt>
                <c:pt idx="128">
                  <c:v>773.25</c:v>
                </c:pt>
                <c:pt idx="129">
                  <c:v>787.75</c:v>
                </c:pt>
                <c:pt idx="130">
                  <c:v>789.25</c:v>
                </c:pt>
                <c:pt idx="131">
                  <c:v>819.75</c:v>
                </c:pt>
                <c:pt idx="132">
                  <c:v>807.75</c:v>
                </c:pt>
                <c:pt idx="133">
                  <c:v>806.75</c:v>
                </c:pt>
                <c:pt idx="134">
                  <c:v>808.5</c:v>
                </c:pt>
                <c:pt idx="135">
                  <c:v>770.5</c:v>
                </c:pt>
                <c:pt idx="136">
                  <c:v>781.25</c:v>
                </c:pt>
                <c:pt idx="137">
                  <c:v>796</c:v>
                </c:pt>
                <c:pt idx="138">
                  <c:v>816.25</c:v>
                </c:pt>
                <c:pt idx="139">
                  <c:v>838.75</c:v>
                </c:pt>
                <c:pt idx="140">
                  <c:v>851.5</c:v>
                </c:pt>
                <c:pt idx="141">
                  <c:v>880.25</c:v>
                </c:pt>
                <c:pt idx="142">
                  <c:v>886.5</c:v>
                </c:pt>
                <c:pt idx="143">
                  <c:v>915.25</c:v>
                </c:pt>
                <c:pt idx="144">
                  <c:v>922.5</c:v>
                </c:pt>
                <c:pt idx="145">
                  <c:v>902.25</c:v>
                </c:pt>
                <c:pt idx="146">
                  <c:v>909.25</c:v>
                </c:pt>
                <c:pt idx="147">
                  <c:v>905.25</c:v>
                </c:pt>
                <c:pt idx="148">
                  <c:v>910.5</c:v>
                </c:pt>
                <c:pt idx="149">
                  <c:v>905.75</c:v>
                </c:pt>
                <c:pt idx="150">
                  <c:v>887.25</c:v>
                </c:pt>
                <c:pt idx="151">
                  <c:v>894</c:v>
                </c:pt>
                <c:pt idx="152">
                  <c:v>881.25</c:v>
                </c:pt>
                <c:pt idx="153">
                  <c:v>900</c:v>
                </c:pt>
                <c:pt idx="154">
                  <c:v>841.75</c:v>
                </c:pt>
                <c:pt idx="155">
                  <c:v>841.25</c:v>
                </c:pt>
                <c:pt idx="156">
                  <c:v>768.25</c:v>
                </c:pt>
                <c:pt idx="157">
                  <c:v>755</c:v>
                </c:pt>
                <c:pt idx="158">
                  <c:v>758</c:v>
                </c:pt>
                <c:pt idx="159">
                  <c:v>821.25</c:v>
                </c:pt>
                <c:pt idx="160">
                  <c:v>885.5</c:v>
                </c:pt>
                <c:pt idx="161">
                  <c:v>910.25</c:v>
                </c:pt>
                <c:pt idx="162">
                  <c:v>916.75</c:v>
                </c:pt>
                <c:pt idx="163">
                  <c:v>889.25</c:v>
                </c:pt>
                <c:pt idx="164">
                  <c:v>883.5</c:v>
                </c:pt>
                <c:pt idx="165">
                  <c:v>890</c:v>
                </c:pt>
                <c:pt idx="166">
                  <c:v>905.75</c:v>
                </c:pt>
                <c:pt idx="167">
                  <c:v>950.5</c:v>
                </c:pt>
                <c:pt idx="168">
                  <c:v>1000.25</c:v>
                </c:pt>
                <c:pt idx="169">
                  <c:v>998.5</c:v>
                </c:pt>
                <c:pt idx="170">
                  <c:v>985.75</c:v>
                </c:pt>
                <c:pt idx="171">
                  <c:v>976.5</c:v>
                </c:pt>
                <c:pt idx="172">
                  <c:v>934.25</c:v>
                </c:pt>
                <c:pt idx="173">
                  <c:v>942.75</c:v>
                </c:pt>
                <c:pt idx="174">
                  <c:v>986.75</c:v>
                </c:pt>
                <c:pt idx="175">
                  <c:v>1009</c:v>
                </c:pt>
                <c:pt idx="176">
                  <c:v>1044</c:v>
                </c:pt>
                <c:pt idx="177">
                  <c:v>1062</c:v>
                </c:pt>
                <c:pt idx="178">
                  <c:v>1062.75</c:v>
                </c:pt>
                <c:pt idx="179">
                  <c:v>1075.75</c:v>
                </c:pt>
                <c:pt idx="180">
                  <c:v>1077</c:v>
                </c:pt>
                <c:pt idx="181">
                  <c:v>1121</c:v>
                </c:pt>
                <c:pt idx="182">
                  <c:v>1136.5</c:v>
                </c:pt>
                <c:pt idx="183">
                  <c:v>1154.75</c:v>
                </c:pt>
                <c:pt idx="184">
                  <c:v>1169.5</c:v>
                </c:pt>
                <c:pt idx="185">
                  <c:v>1182.25</c:v>
                </c:pt>
                <c:pt idx="186">
                  <c:v>1229.5</c:v>
                </c:pt>
                <c:pt idx="187">
                  <c:v>1272.5</c:v>
                </c:pt>
                <c:pt idx="188">
                  <c:v>1340.5</c:v>
                </c:pt>
                <c:pt idx="189">
                  <c:v>1372.75</c:v>
                </c:pt>
                <c:pt idx="190">
                  <c:v>1445</c:v>
                </c:pt>
                <c:pt idx="191">
                  <c:v>1544.25</c:v>
                </c:pt>
                <c:pt idx="192">
                  <c:v>1681</c:v>
                </c:pt>
                <c:pt idx="193">
                  <c:v>1816</c:v>
                </c:pt>
                <c:pt idx="194">
                  <c:v>1907.5</c:v>
                </c:pt>
                <c:pt idx="195">
                  <c:v>1968.75</c:v>
                </c:pt>
                <c:pt idx="196">
                  <c:v>1997.75</c:v>
                </c:pt>
                <c:pt idx="197">
                  <c:v>1996.75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low"/>
        <c:tickLblSkip val="26"/>
        <c:spPr>
          <a:ln xmlns:a="http://schemas.openxmlformats.org/drawingml/2006/main" w="9525">
            <a:solidFill>
              <a:srgbClr val="E3E6E5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7580"/>
                </a:solidFill>
              </a:defRPr>
            </a:pPr>
          </a:p>
        </c:txPr>
        <c:crossAx val="48672768"/>
      </c:catAx>
      <c:valAx>
        <c:axId val="48672768"/>
        <c:scaling>
          <c:orientation val="minMax"/>
          <c:max val="240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E3E6E5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275">
                    <a:solidFill>
                      <a:srgbClr val="203442"/>
                    </a:solidFill>
                  </a:rPr>
                  <a:t>Статей за неделю · среднее за 28 дней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75">
                  <a:solidFill>
                    <a:srgbClr val="203442"/>
                  </a:solidFill>
                </a:defRPr>
              </a:pPr>
            </a:p>
          </c:txPr>
        </c:title>
        <c:numFmt formatCode="#,##0"/>
        <c:majorTickMark val="none"/>
        <c:minorTickMark val="none"/>
        <c:tickLblPos val="low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647580"/>
                </a:solidFill>
              </a:defRPr>
            </a:pPr>
          </a:p>
        </c:txPr>
        <c:crossAx val="48650112"/>
        <c:crossBetween val="between"/>
        <c:majorUnit val="500"/>
      </c:valAx>
      <c:spPr>
        <a:solidFill xmlns:a="http://schemas.openxmlformats.org/drawingml/2006/main">
          <a:srgbClr val="FBFAF6"/>
        </a:solidFill>
        <a:ln xmlns:a="http://schemas.openxmlformats.org/drawingml/2006/main" w="0">
          <a:noFill/>
        </a:ln>
      </c:spPr>
    </c:plotArea>
    <c:legend>
      <c:legendPos val="t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425">
              <a:solidFill>
                <a:srgbClr val="203442"/>
              </a:solidFill>
            </a:defRPr>
          </a:pPr>
        </a:p>
      </c:txPr>
    </c:legend>
    <c:plotVisOnly val="1"/>
    <c:dispBlanksAs val="gap"/>
  </c:chart>
  <c:spPr>
    <a:solidFill xmlns:a="http://schemas.openxmlformats.org/drawingml/2006/main">
      <a:srgbClr val="FBFAF6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varyColors val="0"/>
        <c:ser>
          <c:idx val="0"/>
          <c:order val="0"/>
          <c:tx>
            <c:v>Все работы</c:v>
          </c:tx>
          <c:spPr>
            <a:ln xmlns:a="http://schemas.openxmlformats.org/drawingml/2006/main" w="36195">
              <a:solidFill>
                <a:srgbClr val="426B91"/>
              </a:solidFill>
              <a:prstDash val="solid"/>
            </a:ln>
          </c:spPr>
          <c:marker>
            <c:symbol val="none"/>
          </c:marker>
          <c:cat>
            <c:strRef>
              <c:f>'Chart Data'!$A$2:$A$199</c:f>
              <c:strCache>
                <c:ptCount val="198"/>
                <c:pt idx="0">
                  <c:v>28.01.2023</c:v>
                </c:pt>
                <c:pt idx="1">
                  <c:v>04.02.2023</c:v>
                </c:pt>
                <c:pt idx="2">
                  <c:v>11.02.2023</c:v>
                </c:pt>
                <c:pt idx="3">
                  <c:v>18.02.2023</c:v>
                </c:pt>
                <c:pt idx="4">
                  <c:v>25.02.2023</c:v>
                </c:pt>
                <c:pt idx="5">
                  <c:v>04.03.2023</c:v>
                </c:pt>
                <c:pt idx="6">
                  <c:v>11.03.2023</c:v>
                </c:pt>
                <c:pt idx="7">
                  <c:v>18.03.2023</c:v>
                </c:pt>
                <c:pt idx="8">
                  <c:v>25.03.2023</c:v>
                </c:pt>
                <c:pt idx="9">
                  <c:v>01.04.2023</c:v>
                </c:pt>
                <c:pt idx="10">
                  <c:v>08.04.2023</c:v>
                </c:pt>
                <c:pt idx="11">
                  <c:v>15.04.2023</c:v>
                </c:pt>
                <c:pt idx="12">
                  <c:v>22.04.2023</c:v>
                </c:pt>
                <c:pt idx="13">
                  <c:v>29.04.2023</c:v>
                </c:pt>
                <c:pt idx="14">
                  <c:v>06.05.2023</c:v>
                </c:pt>
                <c:pt idx="15">
                  <c:v>13.05.2023</c:v>
                </c:pt>
                <c:pt idx="16">
                  <c:v>20.05.2023</c:v>
                </c:pt>
                <c:pt idx="17">
                  <c:v>27.05.2023</c:v>
                </c:pt>
                <c:pt idx="18">
                  <c:v>03.06.2023</c:v>
                </c:pt>
                <c:pt idx="19">
                  <c:v>10.06.2023</c:v>
                </c:pt>
                <c:pt idx="20">
                  <c:v>17.06.2023</c:v>
                </c:pt>
                <c:pt idx="21">
                  <c:v>24.06.2023</c:v>
                </c:pt>
                <c:pt idx="22">
                  <c:v>01.07.2023</c:v>
                </c:pt>
                <c:pt idx="23">
                  <c:v>08.07.2023</c:v>
                </c:pt>
                <c:pt idx="24">
                  <c:v>15.07.2023</c:v>
                </c:pt>
                <c:pt idx="25">
                  <c:v>22.07.2023</c:v>
                </c:pt>
                <c:pt idx="26">
                  <c:v>29.07.2023</c:v>
                </c:pt>
                <c:pt idx="27">
                  <c:v>05.08.2023</c:v>
                </c:pt>
                <c:pt idx="28">
                  <c:v>12.08.2023</c:v>
                </c:pt>
                <c:pt idx="29">
                  <c:v>19.08.2023</c:v>
                </c:pt>
                <c:pt idx="30">
                  <c:v>26.08.2023</c:v>
                </c:pt>
                <c:pt idx="31">
                  <c:v>02.09.2023</c:v>
                </c:pt>
                <c:pt idx="32">
                  <c:v>09.09.2023</c:v>
                </c:pt>
                <c:pt idx="33">
                  <c:v>16.09.2023</c:v>
                </c:pt>
                <c:pt idx="34">
                  <c:v>23.09.2023</c:v>
                </c:pt>
                <c:pt idx="35">
                  <c:v>30.09.2023</c:v>
                </c:pt>
                <c:pt idx="36">
                  <c:v>07.10.2023</c:v>
                </c:pt>
                <c:pt idx="37">
                  <c:v>14.10.2023</c:v>
                </c:pt>
                <c:pt idx="38">
                  <c:v>21.10.2023</c:v>
                </c:pt>
                <c:pt idx="39">
                  <c:v>28.10.2023</c:v>
                </c:pt>
                <c:pt idx="40">
                  <c:v>04.11.2023</c:v>
                </c:pt>
                <c:pt idx="41">
                  <c:v>11.11.2023</c:v>
                </c:pt>
                <c:pt idx="42">
                  <c:v>18.11.2023</c:v>
                </c:pt>
                <c:pt idx="43">
                  <c:v>25.11.2023</c:v>
                </c:pt>
                <c:pt idx="44">
                  <c:v>02.12.2023</c:v>
                </c:pt>
                <c:pt idx="45">
                  <c:v>09.12.2023</c:v>
                </c:pt>
                <c:pt idx="46">
                  <c:v>16.12.2023</c:v>
                </c:pt>
                <c:pt idx="47">
                  <c:v>23.12.2023</c:v>
                </c:pt>
                <c:pt idx="48">
                  <c:v>30.12.2023</c:v>
                </c:pt>
                <c:pt idx="49">
                  <c:v>31.12.2023</c:v>
                </c:pt>
                <c:pt idx="50">
                  <c:v>07.01.2024</c:v>
                </c:pt>
                <c:pt idx="51">
                  <c:v>14.01.2024</c:v>
                </c:pt>
                <c:pt idx="52">
                  <c:v>21.01.2024</c:v>
                </c:pt>
                <c:pt idx="53">
                  <c:v>28.01.2024</c:v>
                </c:pt>
                <c:pt idx="54">
                  <c:v>04.02.2024</c:v>
                </c:pt>
                <c:pt idx="55">
                  <c:v>11.02.2024</c:v>
                </c:pt>
                <c:pt idx="56">
                  <c:v>18.02.2024</c:v>
                </c:pt>
                <c:pt idx="57">
                  <c:v>25.02.2024</c:v>
                </c:pt>
                <c:pt idx="58">
                  <c:v>03.03.2024</c:v>
                </c:pt>
                <c:pt idx="59">
                  <c:v>10.03.2024</c:v>
                </c:pt>
                <c:pt idx="60">
                  <c:v>17.03.2024</c:v>
                </c:pt>
                <c:pt idx="61">
                  <c:v>24.03.2024</c:v>
                </c:pt>
                <c:pt idx="62">
                  <c:v>31.03.2024</c:v>
                </c:pt>
                <c:pt idx="63">
                  <c:v>07.04.2024</c:v>
                </c:pt>
                <c:pt idx="64">
                  <c:v>14.04.2024</c:v>
                </c:pt>
                <c:pt idx="65">
                  <c:v>21.04.2024</c:v>
                </c:pt>
                <c:pt idx="66">
                  <c:v>28.04.2024</c:v>
                </c:pt>
                <c:pt idx="67">
                  <c:v>05.05.2024</c:v>
                </c:pt>
                <c:pt idx="68">
                  <c:v>12.05.2024</c:v>
                </c:pt>
                <c:pt idx="69">
                  <c:v>19.05.2024</c:v>
                </c:pt>
                <c:pt idx="70">
                  <c:v>26.05.2024</c:v>
                </c:pt>
                <c:pt idx="71">
                  <c:v>02.06.2024</c:v>
                </c:pt>
                <c:pt idx="72">
                  <c:v>09.06.2024</c:v>
                </c:pt>
                <c:pt idx="73">
                  <c:v>16.06.2024</c:v>
                </c:pt>
                <c:pt idx="74">
                  <c:v>23.06.2024</c:v>
                </c:pt>
                <c:pt idx="75">
                  <c:v>30.06.2024</c:v>
                </c:pt>
                <c:pt idx="76">
                  <c:v>07.07.2024</c:v>
                </c:pt>
                <c:pt idx="77">
                  <c:v>14.07.2024</c:v>
                </c:pt>
                <c:pt idx="78">
                  <c:v>21.07.2024</c:v>
                </c:pt>
                <c:pt idx="79">
                  <c:v>28.07.2024</c:v>
                </c:pt>
                <c:pt idx="80">
                  <c:v>04.08.2024</c:v>
                </c:pt>
                <c:pt idx="81">
                  <c:v>11.08.2024</c:v>
                </c:pt>
                <c:pt idx="82">
                  <c:v>18.08.2024</c:v>
                </c:pt>
                <c:pt idx="83">
                  <c:v>25.08.2024</c:v>
                </c:pt>
                <c:pt idx="84">
                  <c:v>01.09.2024</c:v>
                </c:pt>
                <c:pt idx="85">
                  <c:v>08.09.2024</c:v>
                </c:pt>
                <c:pt idx="86">
                  <c:v>15.09.2024</c:v>
                </c:pt>
                <c:pt idx="87">
                  <c:v>22.09.2024</c:v>
                </c:pt>
                <c:pt idx="88">
                  <c:v>29.09.2024</c:v>
                </c:pt>
                <c:pt idx="89">
                  <c:v>06.10.2024</c:v>
                </c:pt>
                <c:pt idx="90">
                  <c:v>13.10.2024</c:v>
                </c:pt>
                <c:pt idx="91">
                  <c:v>20.10.2024</c:v>
                </c:pt>
                <c:pt idx="92">
                  <c:v>27.10.2024</c:v>
                </c:pt>
                <c:pt idx="93">
                  <c:v>03.11.2024</c:v>
                </c:pt>
                <c:pt idx="94">
                  <c:v>10.11.2024</c:v>
                </c:pt>
                <c:pt idx="95">
                  <c:v>17.11.2024</c:v>
                </c:pt>
                <c:pt idx="96">
                  <c:v>24.11.2024</c:v>
                </c:pt>
                <c:pt idx="97">
                  <c:v>01.12.2024</c:v>
                </c:pt>
                <c:pt idx="98">
                  <c:v>08.12.2024</c:v>
                </c:pt>
                <c:pt idx="99">
                  <c:v>15.12.2024</c:v>
                </c:pt>
                <c:pt idx="100">
                  <c:v>22.12.2024</c:v>
                </c:pt>
                <c:pt idx="101">
                  <c:v>29.12.2024</c:v>
                </c:pt>
                <c:pt idx="102">
                  <c:v>31.12.2024</c:v>
                </c:pt>
                <c:pt idx="103">
                  <c:v>07.01.2025</c:v>
                </c:pt>
                <c:pt idx="104">
                  <c:v>14.01.2025</c:v>
                </c:pt>
                <c:pt idx="105">
                  <c:v>21.01.2025</c:v>
                </c:pt>
                <c:pt idx="106">
                  <c:v>28.01.2025</c:v>
                </c:pt>
                <c:pt idx="107">
                  <c:v>04.02.2025</c:v>
                </c:pt>
                <c:pt idx="108">
                  <c:v>11.02.2025</c:v>
                </c:pt>
                <c:pt idx="109">
                  <c:v>18.02.2025</c:v>
                </c:pt>
                <c:pt idx="110">
                  <c:v>25.02.2025</c:v>
                </c:pt>
                <c:pt idx="111">
                  <c:v>04.03.2025</c:v>
                </c:pt>
                <c:pt idx="112">
                  <c:v>11.03.2025</c:v>
                </c:pt>
                <c:pt idx="113">
                  <c:v>18.03.2025</c:v>
                </c:pt>
                <c:pt idx="114">
                  <c:v>25.03.2025</c:v>
                </c:pt>
                <c:pt idx="115">
                  <c:v>01.04.2025</c:v>
                </c:pt>
                <c:pt idx="116">
                  <c:v>08.04.2025</c:v>
                </c:pt>
                <c:pt idx="117">
                  <c:v>15.04.2025</c:v>
                </c:pt>
                <c:pt idx="118">
                  <c:v>22.04.2025</c:v>
                </c:pt>
                <c:pt idx="119">
                  <c:v>29.04.2025</c:v>
                </c:pt>
                <c:pt idx="120">
                  <c:v>06.05.2025</c:v>
                </c:pt>
                <c:pt idx="121">
                  <c:v>13.05.2025</c:v>
                </c:pt>
                <c:pt idx="122">
                  <c:v>20.05.2025</c:v>
                </c:pt>
                <c:pt idx="123">
                  <c:v>27.05.2025</c:v>
                </c:pt>
                <c:pt idx="124">
                  <c:v>03.06.2025</c:v>
                </c:pt>
                <c:pt idx="125">
                  <c:v>10.06.2025</c:v>
                </c:pt>
                <c:pt idx="126">
                  <c:v>17.06.2025</c:v>
                </c:pt>
                <c:pt idx="127">
                  <c:v>24.06.2025</c:v>
                </c:pt>
                <c:pt idx="128">
                  <c:v>01.07.2025</c:v>
                </c:pt>
                <c:pt idx="129">
                  <c:v>08.07.2025</c:v>
                </c:pt>
                <c:pt idx="130">
                  <c:v>15.07.2025</c:v>
                </c:pt>
                <c:pt idx="131">
                  <c:v>22.07.2025</c:v>
                </c:pt>
                <c:pt idx="132">
                  <c:v>29.07.2025</c:v>
                </c:pt>
                <c:pt idx="133">
                  <c:v>05.08.2025</c:v>
                </c:pt>
                <c:pt idx="134">
                  <c:v>12.08.2025</c:v>
                </c:pt>
                <c:pt idx="135">
                  <c:v>19.08.2025</c:v>
                </c:pt>
                <c:pt idx="136">
                  <c:v>26.08.2025</c:v>
                </c:pt>
                <c:pt idx="137">
                  <c:v>02.09.2025</c:v>
                </c:pt>
                <c:pt idx="138">
                  <c:v>09.09.2025</c:v>
                </c:pt>
                <c:pt idx="139">
                  <c:v>16.09.2025</c:v>
                </c:pt>
                <c:pt idx="140">
                  <c:v>23.09.2025</c:v>
                </c:pt>
                <c:pt idx="141">
                  <c:v>30.09.2025</c:v>
                </c:pt>
                <c:pt idx="142">
                  <c:v>07.10.2025</c:v>
                </c:pt>
                <c:pt idx="143">
                  <c:v>14.10.2025</c:v>
                </c:pt>
                <c:pt idx="144">
                  <c:v>21.10.2025</c:v>
                </c:pt>
                <c:pt idx="145">
                  <c:v>28.10.2025</c:v>
                </c:pt>
                <c:pt idx="146">
                  <c:v>04.11.2025</c:v>
                </c:pt>
                <c:pt idx="147">
                  <c:v>11.11.2025</c:v>
                </c:pt>
                <c:pt idx="148">
                  <c:v>18.11.2025</c:v>
                </c:pt>
                <c:pt idx="149">
                  <c:v>25.11.2025</c:v>
                </c:pt>
                <c:pt idx="150">
                  <c:v>02.12.2025</c:v>
                </c:pt>
                <c:pt idx="151">
                  <c:v>09.12.2025</c:v>
                </c:pt>
                <c:pt idx="152">
                  <c:v>16.12.2025</c:v>
                </c:pt>
                <c:pt idx="153">
                  <c:v>23.12.2025</c:v>
                </c:pt>
                <c:pt idx="154">
                  <c:v>30.12.2025</c:v>
                </c:pt>
                <c:pt idx="155">
                  <c:v>31.12.2025</c:v>
                </c:pt>
                <c:pt idx="156">
                  <c:v>07.01.2026</c:v>
                </c:pt>
                <c:pt idx="157">
                  <c:v>14.01.2026</c:v>
                </c:pt>
                <c:pt idx="158">
                  <c:v>21.01.2026</c:v>
                </c:pt>
                <c:pt idx="159">
                  <c:v>28.01.2026</c:v>
                </c:pt>
                <c:pt idx="160">
                  <c:v>04.02.2026</c:v>
                </c:pt>
                <c:pt idx="161">
                  <c:v>11.02.2026</c:v>
                </c:pt>
                <c:pt idx="162">
                  <c:v>18.02.2026</c:v>
                </c:pt>
                <c:pt idx="163">
                  <c:v>25.02.2026</c:v>
                </c:pt>
                <c:pt idx="164">
                  <c:v>04.03.2026</c:v>
                </c:pt>
                <c:pt idx="165">
                  <c:v>11.03.2026</c:v>
                </c:pt>
                <c:pt idx="166">
                  <c:v>18.03.2026</c:v>
                </c:pt>
                <c:pt idx="167">
                  <c:v>25.03.2026</c:v>
                </c:pt>
                <c:pt idx="168">
                  <c:v>01.04.2026</c:v>
                </c:pt>
                <c:pt idx="169">
                  <c:v>08.04.2026</c:v>
                </c:pt>
                <c:pt idx="170">
                  <c:v>15.04.2026</c:v>
                </c:pt>
                <c:pt idx="171">
                  <c:v>22.04.2026</c:v>
                </c:pt>
                <c:pt idx="172">
                  <c:v>29.04.2026</c:v>
                </c:pt>
                <c:pt idx="173">
                  <c:v>06.05.2026</c:v>
                </c:pt>
                <c:pt idx="174">
                  <c:v>13.05.2026</c:v>
                </c:pt>
                <c:pt idx="175">
                  <c:v>20.05.2026</c:v>
                </c:pt>
                <c:pt idx="176">
                  <c:v>27.05.2026</c:v>
                </c:pt>
                <c:pt idx="177">
                  <c:v>03.06.2026</c:v>
                </c:pt>
                <c:pt idx="178">
                  <c:v>10.06.2026</c:v>
                </c:pt>
                <c:pt idx="179">
                  <c:v>17.06.2026</c:v>
                </c:pt>
                <c:pt idx="180">
                  <c:v>24.06.2026</c:v>
                </c:pt>
                <c:pt idx="181">
                  <c:v>01.07.2026</c:v>
                </c:pt>
                <c:pt idx="182">
                  <c:v>08.07.2026</c:v>
                </c:pt>
                <c:pt idx="183">
                  <c:v>15.07.2026</c:v>
                </c:pt>
                <c:pt idx="184">
                  <c:v>22.07.2026</c:v>
                </c:pt>
                <c:pt idx="185">
                  <c:v>29.07.2026</c:v>
                </c:pt>
                <c:pt idx="186">
                  <c:v>05.08.2026</c:v>
                </c:pt>
                <c:pt idx="187">
                  <c:v>12.08.2026</c:v>
                </c:pt>
                <c:pt idx="188">
                  <c:v>19.08.2026</c:v>
                </c:pt>
                <c:pt idx="189">
                  <c:v>26.08.2026</c:v>
                </c:pt>
                <c:pt idx="190">
                  <c:v>02.09.2026</c:v>
                </c:pt>
                <c:pt idx="191">
                  <c:v>09.09.2026</c:v>
                </c:pt>
                <c:pt idx="192">
                  <c:v>16.09.2026</c:v>
                </c:pt>
                <c:pt idx="193">
                  <c:v>23.09.2026</c:v>
                </c:pt>
                <c:pt idx="194">
                  <c:v>30.09.2026</c:v>
                </c:pt>
                <c:pt idx="195">
                  <c:v>07.10.2026</c:v>
                </c:pt>
                <c:pt idx="196">
                  <c:v>14.10.2026</c:v>
                </c:pt>
                <c:pt idx="197">
                  <c:v>21.10.2026</c:v>
                </c:pt>
              </c:strCache>
            </c:strRef>
          </c:cat>
          <c:val>
            <c:numRef>
              <c:f>'Chart Data'!$B$2:$B$199</c:f>
              <c:numCache>
                <c:formatCode>#,##0.0</c:formatCode>
                <c:ptCount val="198"/>
                <c:pt idx="0">
                  <c:v>585.25</c:v>
                </c:pt>
                <c:pt idx="1">
                  <c:v>619</c:v>
                </c:pt>
                <c:pt idx="2">
                  <c:v>647.25</c:v>
                </c:pt>
                <c:pt idx="3">
                  <c:v>668.25</c:v>
                </c:pt>
                <c:pt idx="4">
                  <c:v>676.75</c:v>
                </c:pt>
                <c:pt idx="5">
                  <c:v>686.25</c:v>
                </c:pt>
                <c:pt idx="6">
                  <c:v>704.5</c:v>
                </c:pt>
                <c:pt idx="7">
                  <c:v>710.5</c:v>
                </c:pt>
                <c:pt idx="8">
                  <c:v>727.75</c:v>
                </c:pt>
                <c:pt idx="9">
                  <c:v>752.75</c:v>
                </c:pt>
                <c:pt idx="10">
                  <c:v>751.25</c:v>
                </c:pt>
                <c:pt idx="11">
                  <c:v>722</c:v>
                </c:pt>
                <c:pt idx="12">
                  <c:v>710.75</c:v>
                </c:pt>
                <c:pt idx="13">
                  <c:v>672.75</c:v>
                </c:pt>
                <c:pt idx="14">
                  <c:v>656.75</c:v>
                </c:pt>
                <c:pt idx="15">
                  <c:v>687.5</c:v>
                </c:pt>
                <c:pt idx="16">
                  <c:v>680.5</c:v>
                </c:pt>
                <c:pt idx="17">
                  <c:v>700.75</c:v>
                </c:pt>
                <c:pt idx="18">
                  <c:v>715.75</c:v>
                </c:pt>
                <c:pt idx="19">
                  <c:v>708.75</c:v>
                </c:pt>
                <c:pt idx="20">
                  <c:v>705</c:v>
                </c:pt>
                <c:pt idx="21">
                  <c:v>688</c:v>
                </c:pt>
                <c:pt idx="22">
                  <c:v>691.25</c:v>
                </c:pt>
                <c:pt idx="23">
                  <c:v>689.5</c:v>
                </c:pt>
                <c:pt idx="24">
                  <c:v>703.25</c:v>
                </c:pt>
                <c:pt idx="25">
                  <c:v>715</c:v>
                </c:pt>
                <c:pt idx="26">
                  <c:v>691</c:v>
                </c:pt>
                <c:pt idx="27">
                  <c:v>693.75</c:v>
                </c:pt>
                <c:pt idx="28">
                  <c:v>682</c:v>
                </c:pt>
                <c:pt idx="29">
                  <c:v>658</c:v>
                </c:pt>
                <c:pt idx="30">
                  <c:v>656.75</c:v>
                </c:pt>
                <c:pt idx="31">
                  <c:v>672.25</c:v>
                </c:pt>
                <c:pt idx="32">
                  <c:v>676.25</c:v>
                </c:pt>
                <c:pt idx="33">
                  <c:v>695.5</c:v>
                </c:pt>
                <c:pt idx="34">
                  <c:v>711.75</c:v>
                </c:pt>
                <c:pt idx="35">
                  <c:v>716.5</c:v>
                </c:pt>
                <c:pt idx="36">
                  <c:v>729.5</c:v>
                </c:pt>
                <c:pt idx="37">
                  <c:v>747.75</c:v>
                </c:pt>
                <c:pt idx="38">
                  <c:v>760</c:v>
                </c:pt>
                <c:pt idx="39">
                  <c:v>752</c:v>
                </c:pt>
                <c:pt idx="40">
                  <c:v>765.5</c:v>
                </c:pt>
                <c:pt idx="41">
                  <c:v>754.25</c:v>
                </c:pt>
                <c:pt idx="42">
                  <c:v>733</c:v>
                </c:pt>
                <c:pt idx="43">
                  <c:v>707.25</c:v>
                </c:pt>
                <c:pt idx="44">
                  <c:v>731</c:v>
                </c:pt>
                <c:pt idx="45">
                  <c:v>737.5</c:v>
                </c:pt>
                <c:pt idx="46">
                  <c:v>761.25</c:v>
                </c:pt>
                <c:pt idx="47">
                  <c:v>813</c:v>
                </c:pt>
                <c:pt idx="48">
                  <c:v>735.25</c:v>
                </c:pt>
                <c:pt idx="49">
                  <c:v>737.5</c:v>
                </c:pt>
                <c:pt idx="50">
                  <c:v>695.25</c:v>
                </c:pt>
                <c:pt idx="51">
                  <c:v>677.25</c:v>
                </c:pt>
                <c:pt idx="52">
                  <c:v>653.5</c:v>
                </c:pt>
                <c:pt idx="53">
                  <c:v>694.25</c:v>
                </c:pt>
                <c:pt idx="54">
                  <c:v>747.25</c:v>
                </c:pt>
                <c:pt idx="55">
                  <c:v>780</c:v>
                </c:pt>
                <c:pt idx="56">
                  <c:v>785.75</c:v>
                </c:pt>
                <c:pt idx="57">
                  <c:v>786.5</c:v>
                </c:pt>
                <c:pt idx="58">
                  <c:v>784.5</c:v>
                </c:pt>
                <c:pt idx="59">
                  <c:v>777.75</c:v>
                </c:pt>
                <c:pt idx="60">
                  <c:v>775.75</c:v>
                </c:pt>
                <c:pt idx="61">
                  <c:v>788</c:v>
                </c:pt>
                <c:pt idx="62">
                  <c:v>800.25</c:v>
                </c:pt>
                <c:pt idx="63">
                  <c:v>787.75</c:v>
                </c:pt>
                <c:pt idx="64">
                  <c:v>788</c:v>
                </c:pt>
                <c:pt idx="65">
                  <c:v>769.75</c:v>
                </c:pt>
                <c:pt idx="66">
                  <c:v>739.5</c:v>
                </c:pt>
                <c:pt idx="67">
                  <c:v>730</c:v>
                </c:pt>
                <c:pt idx="68">
                  <c:v>740.75</c:v>
                </c:pt>
                <c:pt idx="69">
                  <c:v>739</c:v>
                </c:pt>
                <c:pt idx="70">
                  <c:v>756</c:v>
                </c:pt>
                <c:pt idx="71">
                  <c:v>776</c:v>
                </c:pt>
                <c:pt idx="72">
                  <c:v>767</c:v>
                </c:pt>
                <c:pt idx="73">
                  <c:v>777</c:v>
                </c:pt>
                <c:pt idx="74">
                  <c:v>760.75</c:v>
                </c:pt>
                <c:pt idx="75">
                  <c:v>738.75</c:v>
                </c:pt>
                <c:pt idx="76">
                  <c:v>734.25</c:v>
                </c:pt>
                <c:pt idx="77">
                  <c:v>740.5</c:v>
                </c:pt>
                <c:pt idx="78">
                  <c:v>740.25</c:v>
                </c:pt>
                <c:pt idx="79">
                  <c:v>742</c:v>
                </c:pt>
                <c:pt idx="80">
                  <c:v>740.75</c:v>
                </c:pt>
                <c:pt idx="81">
                  <c:v>704</c:v>
                </c:pt>
                <c:pt idx="82">
                  <c:v>672.25</c:v>
                </c:pt>
                <c:pt idx="83">
                  <c:v>652</c:v>
                </c:pt>
                <c:pt idx="84">
                  <c:v>643.5</c:v>
                </c:pt>
                <c:pt idx="85">
                  <c:v>678.5</c:v>
                </c:pt>
                <c:pt idx="86">
                  <c:v>718.5</c:v>
                </c:pt>
                <c:pt idx="87">
                  <c:v>745.25</c:v>
                </c:pt>
                <c:pt idx="88">
                  <c:v>767.75</c:v>
                </c:pt>
                <c:pt idx="89">
                  <c:v>761</c:v>
                </c:pt>
                <c:pt idx="90">
                  <c:v>779.25</c:v>
                </c:pt>
                <c:pt idx="91">
                  <c:v>784.5</c:v>
                </c:pt>
                <c:pt idx="92">
                  <c:v>774</c:v>
                </c:pt>
                <c:pt idx="93">
                  <c:v>796.25</c:v>
                </c:pt>
                <c:pt idx="94">
                  <c:v>786.25</c:v>
                </c:pt>
                <c:pt idx="95">
                  <c:v>776.5</c:v>
                </c:pt>
                <c:pt idx="96">
                  <c:v>789.5</c:v>
                </c:pt>
                <c:pt idx="97">
                  <c:v>786</c:v>
                </c:pt>
                <c:pt idx="98">
                  <c:v>788.75</c:v>
                </c:pt>
                <c:pt idx="99">
                  <c:v>812.75</c:v>
                </c:pt>
                <c:pt idx="100">
                  <c:v>845</c:v>
                </c:pt>
                <c:pt idx="101">
                  <c:v>804</c:v>
                </c:pt>
                <c:pt idx="102">
                  <c:v>797.75</c:v>
                </c:pt>
                <c:pt idx="103">
                  <c:v>762.5</c:v>
                </c:pt>
                <c:pt idx="104">
                  <c:v>728.5</c:v>
                </c:pt>
                <c:pt idx="105">
                  <c:v>682.5</c:v>
                </c:pt>
                <c:pt idx="106">
                  <c:v>703.25</c:v>
                </c:pt>
                <c:pt idx="107">
                  <c:v>733.25</c:v>
                </c:pt>
                <c:pt idx="108">
                  <c:v>744.5</c:v>
                </c:pt>
                <c:pt idx="109">
                  <c:v>772.75</c:v>
                </c:pt>
                <c:pt idx="110">
                  <c:v>765.5</c:v>
                </c:pt>
                <c:pt idx="111">
                  <c:v>778.5</c:v>
                </c:pt>
                <c:pt idx="112">
                  <c:v>784.5</c:v>
                </c:pt>
                <c:pt idx="113">
                  <c:v>807.25</c:v>
                </c:pt>
                <c:pt idx="114">
                  <c:v>826.5</c:v>
                </c:pt>
                <c:pt idx="115">
                  <c:v>842.25</c:v>
                </c:pt>
                <c:pt idx="116">
                  <c:v>855.25</c:v>
                </c:pt>
                <c:pt idx="117">
                  <c:v>839.25</c:v>
                </c:pt>
                <c:pt idx="118">
                  <c:v>812.25</c:v>
                </c:pt>
                <c:pt idx="119">
                  <c:v>786.25</c:v>
                </c:pt>
                <c:pt idx="120">
                  <c:v>770</c:v>
                </c:pt>
                <c:pt idx="121">
                  <c:v>766.5</c:v>
                </c:pt>
                <c:pt idx="122">
                  <c:v>786</c:v>
                </c:pt>
                <c:pt idx="123">
                  <c:v>790.5</c:v>
                </c:pt>
                <c:pt idx="124">
                  <c:v>787.75</c:v>
                </c:pt>
                <c:pt idx="125">
                  <c:v>771</c:v>
                </c:pt>
                <c:pt idx="126">
                  <c:v>769.75</c:v>
                </c:pt>
                <c:pt idx="127">
                  <c:v>760.75</c:v>
                </c:pt>
                <c:pt idx="128">
                  <c:v>773.25</c:v>
                </c:pt>
                <c:pt idx="129">
                  <c:v>787.75</c:v>
                </c:pt>
                <c:pt idx="130">
                  <c:v>789.25</c:v>
                </c:pt>
                <c:pt idx="131">
                  <c:v>819.75</c:v>
                </c:pt>
                <c:pt idx="132">
                  <c:v>807.75</c:v>
                </c:pt>
                <c:pt idx="133">
                  <c:v>806.75</c:v>
                </c:pt>
                <c:pt idx="134">
                  <c:v>808.5</c:v>
                </c:pt>
                <c:pt idx="135">
                  <c:v>770.5</c:v>
                </c:pt>
                <c:pt idx="136">
                  <c:v>781.25</c:v>
                </c:pt>
                <c:pt idx="137">
                  <c:v>796</c:v>
                </c:pt>
                <c:pt idx="138">
                  <c:v>816.25</c:v>
                </c:pt>
                <c:pt idx="139">
                  <c:v>838.75</c:v>
                </c:pt>
                <c:pt idx="140">
                  <c:v>851.5</c:v>
                </c:pt>
                <c:pt idx="141">
                  <c:v>880.25</c:v>
                </c:pt>
                <c:pt idx="142">
                  <c:v>886.5</c:v>
                </c:pt>
                <c:pt idx="143">
                  <c:v>915.25</c:v>
                </c:pt>
                <c:pt idx="144">
                  <c:v>922.5</c:v>
                </c:pt>
                <c:pt idx="145">
                  <c:v>902.25</c:v>
                </c:pt>
                <c:pt idx="146">
                  <c:v>909.25</c:v>
                </c:pt>
                <c:pt idx="147">
                  <c:v>905.25</c:v>
                </c:pt>
                <c:pt idx="148">
                  <c:v>910.5</c:v>
                </c:pt>
                <c:pt idx="149">
                  <c:v>905.75</c:v>
                </c:pt>
                <c:pt idx="150">
                  <c:v>887.25</c:v>
                </c:pt>
                <c:pt idx="151">
                  <c:v>894</c:v>
                </c:pt>
                <c:pt idx="152">
                  <c:v>881.25</c:v>
                </c:pt>
                <c:pt idx="153">
                  <c:v>900</c:v>
                </c:pt>
                <c:pt idx="154">
                  <c:v>841.75</c:v>
                </c:pt>
                <c:pt idx="155">
                  <c:v>841.25</c:v>
                </c:pt>
                <c:pt idx="156">
                  <c:v>768.25</c:v>
                </c:pt>
                <c:pt idx="157">
                  <c:v>755</c:v>
                </c:pt>
                <c:pt idx="158">
                  <c:v>758</c:v>
                </c:pt>
                <c:pt idx="159">
                  <c:v>821.25</c:v>
                </c:pt>
                <c:pt idx="160">
                  <c:v>885.5</c:v>
                </c:pt>
                <c:pt idx="161">
                  <c:v>910.25</c:v>
                </c:pt>
                <c:pt idx="162">
                  <c:v>916.75</c:v>
                </c:pt>
                <c:pt idx="163">
                  <c:v>889.25</c:v>
                </c:pt>
                <c:pt idx="164">
                  <c:v>883.5</c:v>
                </c:pt>
                <c:pt idx="165">
                  <c:v>890</c:v>
                </c:pt>
                <c:pt idx="166">
                  <c:v>905.75</c:v>
                </c:pt>
                <c:pt idx="167">
                  <c:v>950.5</c:v>
                </c:pt>
                <c:pt idx="168">
                  <c:v>1000.25</c:v>
                </c:pt>
                <c:pt idx="169">
                  <c:v>998.5</c:v>
                </c:pt>
                <c:pt idx="170">
                  <c:v>985.75</c:v>
                </c:pt>
                <c:pt idx="171">
                  <c:v>976.5</c:v>
                </c:pt>
                <c:pt idx="172">
                  <c:v>934.25</c:v>
                </c:pt>
                <c:pt idx="173">
                  <c:v>942.75</c:v>
                </c:pt>
                <c:pt idx="174">
                  <c:v>986.75</c:v>
                </c:pt>
                <c:pt idx="175">
                  <c:v>1009</c:v>
                </c:pt>
                <c:pt idx="176">
                  <c:v>1044</c:v>
                </c:pt>
                <c:pt idx="177">
                  <c:v>1062</c:v>
                </c:pt>
                <c:pt idx="178">
                  <c:v>1062.75</c:v>
                </c:pt>
                <c:pt idx="179">
                  <c:v>1075.75</c:v>
                </c:pt>
                <c:pt idx="180">
                  <c:v>1077</c:v>
                </c:pt>
                <c:pt idx="181">
                  <c:v>1121</c:v>
                </c:pt>
                <c:pt idx="182">
                  <c:v>1136.5</c:v>
                </c:pt>
                <c:pt idx="183">
                  <c:v>1154.75</c:v>
                </c:pt>
                <c:pt idx="184">
                  <c:v>1169.5</c:v>
                </c:pt>
                <c:pt idx="185">
                  <c:v>1182.25</c:v>
                </c:pt>
                <c:pt idx="186">
                  <c:v>1229.5</c:v>
                </c:pt>
                <c:pt idx="187">
                  <c:v>1272.5</c:v>
                </c:pt>
                <c:pt idx="188">
                  <c:v>1340.5</c:v>
                </c:pt>
                <c:pt idx="189">
                  <c:v>1372.75</c:v>
                </c:pt>
                <c:pt idx="190">
                  <c:v>1445</c:v>
                </c:pt>
                <c:pt idx="191">
                  <c:v>1544.25</c:v>
                </c:pt>
                <c:pt idx="192">
                  <c:v>1681</c:v>
                </c:pt>
                <c:pt idx="193">
                  <c:v>1816</c:v>
                </c:pt>
                <c:pt idx="194">
                  <c:v>1907.5</c:v>
                </c:pt>
                <c:pt idx="195">
                  <c:v>1968.75</c:v>
                </c:pt>
                <c:pt idx="196">
                  <c:v>1997.75</c:v>
                </c:pt>
                <c:pt idx="197">
                  <c:v>1996.75</c:v>
                </c:pt>
              </c:numCache>
            </c:numRef>
          </c:val>
          <c:smooth val="0"/>
        </c:ser>
        <c:ser>
          <c:idx val="1"/>
          <c:order val="1"/>
          <c:tx>
            <c:v>Заявлено использование ИИ</c:v>
          </c:tx>
          <c:spPr>
            <a:ln xmlns:a="http://schemas.openxmlformats.org/drawingml/2006/main" w="36195">
              <a:solidFill>
                <a:srgbClr val="C65D42"/>
              </a:solidFill>
              <a:prstDash val="solid"/>
            </a:ln>
          </c:spPr>
          <c:marker>
            <c:symbol val="none"/>
          </c:marker>
          <c:cat>
            <c:strRef>
              <c:f>'Chart Data'!$C$2:$C$199</c:f>
              <c:strCache>
                <c:ptCount val="198"/>
                <c:pt idx="0">
                  <c:v>28.01.2023</c:v>
                </c:pt>
                <c:pt idx="1">
                  <c:v>04.02.2023</c:v>
                </c:pt>
                <c:pt idx="2">
                  <c:v>11.02.2023</c:v>
                </c:pt>
                <c:pt idx="3">
                  <c:v>18.02.2023</c:v>
                </c:pt>
                <c:pt idx="4">
                  <c:v>25.02.2023</c:v>
                </c:pt>
                <c:pt idx="5">
                  <c:v>04.03.2023</c:v>
                </c:pt>
                <c:pt idx="6">
                  <c:v>11.03.2023</c:v>
                </c:pt>
                <c:pt idx="7">
                  <c:v>18.03.2023</c:v>
                </c:pt>
                <c:pt idx="8">
                  <c:v>25.03.2023</c:v>
                </c:pt>
                <c:pt idx="9">
                  <c:v>01.04.2023</c:v>
                </c:pt>
                <c:pt idx="10">
                  <c:v>08.04.2023</c:v>
                </c:pt>
                <c:pt idx="11">
                  <c:v>15.04.2023</c:v>
                </c:pt>
                <c:pt idx="12">
                  <c:v>22.04.2023</c:v>
                </c:pt>
                <c:pt idx="13">
                  <c:v>29.04.2023</c:v>
                </c:pt>
                <c:pt idx="14">
                  <c:v>06.05.2023</c:v>
                </c:pt>
                <c:pt idx="15">
                  <c:v>13.05.2023</c:v>
                </c:pt>
                <c:pt idx="16">
                  <c:v>20.05.2023</c:v>
                </c:pt>
                <c:pt idx="17">
                  <c:v>27.05.2023</c:v>
                </c:pt>
                <c:pt idx="18">
                  <c:v>03.06.2023</c:v>
                </c:pt>
                <c:pt idx="19">
                  <c:v>10.06.2023</c:v>
                </c:pt>
                <c:pt idx="20">
                  <c:v>17.06.2023</c:v>
                </c:pt>
                <c:pt idx="21">
                  <c:v>24.06.2023</c:v>
                </c:pt>
                <c:pt idx="22">
                  <c:v>01.07.2023</c:v>
                </c:pt>
                <c:pt idx="23">
                  <c:v>08.07.2023</c:v>
                </c:pt>
                <c:pt idx="24">
                  <c:v>15.07.2023</c:v>
                </c:pt>
                <c:pt idx="25">
                  <c:v>22.07.2023</c:v>
                </c:pt>
                <c:pt idx="26">
                  <c:v>29.07.2023</c:v>
                </c:pt>
                <c:pt idx="27">
                  <c:v>05.08.2023</c:v>
                </c:pt>
                <c:pt idx="28">
                  <c:v>12.08.2023</c:v>
                </c:pt>
                <c:pt idx="29">
                  <c:v>19.08.2023</c:v>
                </c:pt>
                <c:pt idx="30">
                  <c:v>26.08.2023</c:v>
                </c:pt>
                <c:pt idx="31">
                  <c:v>02.09.2023</c:v>
                </c:pt>
                <c:pt idx="32">
                  <c:v>09.09.2023</c:v>
                </c:pt>
                <c:pt idx="33">
                  <c:v>16.09.2023</c:v>
                </c:pt>
                <c:pt idx="34">
                  <c:v>23.09.2023</c:v>
                </c:pt>
                <c:pt idx="35">
                  <c:v>30.09.2023</c:v>
                </c:pt>
                <c:pt idx="36">
                  <c:v>07.10.2023</c:v>
                </c:pt>
                <c:pt idx="37">
                  <c:v>14.10.2023</c:v>
                </c:pt>
                <c:pt idx="38">
                  <c:v>21.10.2023</c:v>
                </c:pt>
                <c:pt idx="39">
                  <c:v>28.10.2023</c:v>
                </c:pt>
                <c:pt idx="40">
                  <c:v>04.11.2023</c:v>
                </c:pt>
                <c:pt idx="41">
                  <c:v>11.11.2023</c:v>
                </c:pt>
                <c:pt idx="42">
                  <c:v>18.11.2023</c:v>
                </c:pt>
                <c:pt idx="43">
                  <c:v>25.11.2023</c:v>
                </c:pt>
                <c:pt idx="44">
                  <c:v>02.12.2023</c:v>
                </c:pt>
                <c:pt idx="45">
                  <c:v>09.12.2023</c:v>
                </c:pt>
                <c:pt idx="46">
                  <c:v>16.12.2023</c:v>
                </c:pt>
                <c:pt idx="47">
                  <c:v>23.12.2023</c:v>
                </c:pt>
                <c:pt idx="48">
                  <c:v>30.12.2023</c:v>
                </c:pt>
                <c:pt idx="49">
                  <c:v>31.12.2023</c:v>
                </c:pt>
                <c:pt idx="50">
                  <c:v>07.01.2024</c:v>
                </c:pt>
                <c:pt idx="51">
                  <c:v>14.01.2024</c:v>
                </c:pt>
                <c:pt idx="52">
                  <c:v>21.01.2024</c:v>
                </c:pt>
                <c:pt idx="53">
                  <c:v>28.01.2024</c:v>
                </c:pt>
                <c:pt idx="54">
                  <c:v>04.02.2024</c:v>
                </c:pt>
                <c:pt idx="55">
                  <c:v>11.02.2024</c:v>
                </c:pt>
                <c:pt idx="56">
                  <c:v>18.02.2024</c:v>
                </c:pt>
                <c:pt idx="57">
                  <c:v>25.02.2024</c:v>
                </c:pt>
                <c:pt idx="58">
                  <c:v>03.03.2024</c:v>
                </c:pt>
                <c:pt idx="59">
                  <c:v>10.03.2024</c:v>
                </c:pt>
                <c:pt idx="60">
                  <c:v>17.03.2024</c:v>
                </c:pt>
                <c:pt idx="61">
                  <c:v>24.03.2024</c:v>
                </c:pt>
                <c:pt idx="62">
                  <c:v>31.03.2024</c:v>
                </c:pt>
                <c:pt idx="63">
                  <c:v>07.04.2024</c:v>
                </c:pt>
                <c:pt idx="64">
                  <c:v>14.04.2024</c:v>
                </c:pt>
                <c:pt idx="65">
                  <c:v>21.04.2024</c:v>
                </c:pt>
                <c:pt idx="66">
                  <c:v>28.04.2024</c:v>
                </c:pt>
                <c:pt idx="67">
                  <c:v>05.05.2024</c:v>
                </c:pt>
                <c:pt idx="68">
                  <c:v>12.05.2024</c:v>
                </c:pt>
                <c:pt idx="69">
                  <c:v>19.05.2024</c:v>
                </c:pt>
                <c:pt idx="70">
                  <c:v>26.05.2024</c:v>
                </c:pt>
                <c:pt idx="71">
                  <c:v>02.06.2024</c:v>
                </c:pt>
                <c:pt idx="72">
                  <c:v>09.06.2024</c:v>
                </c:pt>
                <c:pt idx="73">
                  <c:v>16.06.2024</c:v>
                </c:pt>
                <c:pt idx="74">
                  <c:v>23.06.2024</c:v>
                </c:pt>
                <c:pt idx="75">
                  <c:v>30.06.2024</c:v>
                </c:pt>
                <c:pt idx="76">
                  <c:v>07.07.2024</c:v>
                </c:pt>
                <c:pt idx="77">
                  <c:v>14.07.2024</c:v>
                </c:pt>
                <c:pt idx="78">
                  <c:v>21.07.2024</c:v>
                </c:pt>
                <c:pt idx="79">
                  <c:v>28.07.2024</c:v>
                </c:pt>
                <c:pt idx="80">
                  <c:v>04.08.2024</c:v>
                </c:pt>
                <c:pt idx="81">
                  <c:v>11.08.2024</c:v>
                </c:pt>
                <c:pt idx="82">
                  <c:v>18.08.2024</c:v>
                </c:pt>
                <c:pt idx="83">
                  <c:v>25.08.2024</c:v>
                </c:pt>
                <c:pt idx="84">
                  <c:v>01.09.2024</c:v>
                </c:pt>
                <c:pt idx="85">
                  <c:v>08.09.2024</c:v>
                </c:pt>
                <c:pt idx="86">
                  <c:v>15.09.2024</c:v>
                </c:pt>
                <c:pt idx="87">
                  <c:v>22.09.2024</c:v>
                </c:pt>
                <c:pt idx="88">
                  <c:v>29.09.2024</c:v>
                </c:pt>
                <c:pt idx="89">
                  <c:v>06.10.2024</c:v>
                </c:pt>
                <c:pt idx="90">
                  <c:v>13.10.2024</c:v>
                </c:pt>
                <c:pt idx="91">
                  <c:v>20.10.2024</c:v>
                </c:pt>
                <c:pt idx="92">
                  <c:v>27.10.2024</c:v>
                </c:pt>
                <c:pt idx="93">
                  <c:v>03.11.2024</c:v>
                </c:pt>
                <c:pt idx="94">
                  <c:v>10.11.2024</c:v>
                </c:pt>
                <c:pt idx="95">
                  <c:v>17.11.2024</c:v>
                </c:pt>
                <c:pt idx="96">
                  <c:v>24.11.2024</c:v>
                </c:pt>
                <c:pt idx="97">
                  <c:v>01.12.2024</c:v>
                </c:pt>
                <c:pt idx="98">
                  <c:v>08.12.2024</c:v>
                </c:pt>
                <c:pt idx="99">
                  <c:v>15.12.2024</c:v>
                </c:pt>
                <c:pt idx="100">
                  <c:v>22.12.2024</c:v>
                </c:pt>
                <c:pt idx="101">
                  <c:v>29.12.2024</c:v>
                </c:pt>
                <c:pt idx="102">
                  <c:v>31.12.2024</c:v>
                </c:pt>
                <c:pt idx="103">
                  <c:v>07.01.2025</c:v>
                </c:pt>
                <c:pt idx="104">
                  <c:v>14.01.2025</c:v>
                </c:pt>
                <c:pt idx="105">
                  <c:v>21.01.2025</c:v>
                </c:pt>
                <c:pt idx="106">
                  <c:v>28.01.2025</c:v>
                </c:pt>
                <c:pt idx="107">
                  <c:v>04.02.2025</c:v>
                </c:pt>
                <c:pt idx="108">
                  <c:v>11.02.2025</c:v>
                </c:pt>
                <c:pt idx="109">
                  <c:v>18.02.2025</c:v>
                </c:pt>
                <c:pt idx="110">
                  <c:v>25.02.2025</c:v>
                </c:pt>
                <c:pt idx="111">
                  <c:v>04.03.2025</c:v>
                </c:pt>
                <c:pt idx="112">
                  <c:v>11.03.2025</c:v>
                </c:pt>
                <c:pt idx="113">
                  <c:v>18.03.2025</c:v>
                </c:pt>
                <c:pt idx="114">
                  <c:v>25.03.2025</c:v>
                </c:pt>
                <c:pt idx="115">
                  <c:v>01.04.2025</c:v>
                </c:pt>
                <c:pt idx="116">
                  <c:v>08.04.2025</c:v>
                </c:pt>
                <c:pt idx="117">
                  <c:v>15.04.2025</c:v>
                </c:pt>
                <c:pt idx="118">
                  <c:v>22.04.2025</c:v>
                </c:pt>
                <c:pt idx="119">
                  <c:v>29.04.2025</c:v>
                </c:pt>
                <c:pt idx="120">
                  <c:v>06.05.2025</c:v>
                </c:pt>
                <c:pt idx="121">
                  <c:v>13.05.2025</c:v>
                </c:pt>
                <c:pt idx="122">
                  <c:v>20.05.2025</c:v>
                </c:pt>
                <c:pt idx="123">
                  <c:v>27.05.2025</c:v>
                </c:pt>
                <c:pt idx="124">
                  <c:v>03.06.2025</c:v>
                </c:pt>
                <c:pt idx="125">
                  <c:v>10.06.2025</c:v>
                </c:pt>
                <c:pt idx="126">
                  <c:v>17.06.2025</c:v>
                </c:pt>
                <c:pt idx="127">
                  <c:v>24.06.2025</c:v>
                </c:pt>
                <c:pt idx="128">
                  <c:v>01.07.2025</c:v>
                </c:pt>
                <c:pt idx="129">
                  <c:v>08.07.2025</c:v>
                </c:pt>
                <c:pt idx="130">
                  <c:v>15.07.2025</c:v>
                </c:pt>
                <c:pt idx="131">
                  <c:v>22.07.2025</c:v>
                </c:pt>
                <c:pt idx="132">
                  <c:v>29.07.2025</c:v>
                </c:pt>
                <c:pt idx="133">
                  <c:v>05.08.2025</c:v>
                </c:pt>
                <c:pt idx="134">
                  <c:v>12.08.2025</c:v>
                </c:pt>
                <c:pt idx="135">
                  <c:v>19.08.2025</c:v>
                </c:pt>
                <c:pt idx="136">
                  <c:v>26.08.2025</c:v>
                </c:pt>
                <c:pt idx="137">
                  <c:v>02.09.2025</c:v>
                </c:pt>
                <c:pt idx="138">
                  <c:v>09.09.2025</c:v>
                </c:pt>
                <c:pt idx="139">
                  <c:v>16.09.2025</c:v>
                </c:pt>
                <c:pt idx="140">
                  <c:v>23.09.2025</c:v>
                </c:pt>
                <c:pt idx="141">
                  <c:v>30.09.2025</c:v>
                </c:pt>
                <c:pt idx="142">
                  <c:v>07.10.2025</c:v>
                </c:pt>
                <c:pt idx="143">
                  <c:v>14.10.2025</c:v>
                </c:pt>
                <c:pt idx="144">
                  <c:v>21.10.2025</c:v>
                </c:pt>
                <c:pt idx="145">
                  <c:v>28.10.2025</c:v>
                </c:pt>
                <c:pt idx="146">
                  <c:v>04.11.2025</c:v>
                </c:pt>
                <c:pt idx="147">
                  <c:v>11.11.2025</c:v>
                </c:pt>
                <c:pt idx="148">
                  <c:v>18.11.2025</c:v>
                </c:pt>
                <c:pt idx="149">
                  <c:v>25.11.2025</c:v>
                </c:pt>
                <c:pt idx="150">
                  <c:v>02.12.2025</c:v>
                </c:pt>
                <c:pt idx="151">
                  <c:v>09.12.2025</c:v>
                </c:pt>
                <c:pt idx="152">
                  <c:v>16.12.2025</c:v>
                </c:pt>
                <c:pt idx="153">
                  <c:v>23.12.2025</c:v>
                </c:pt>
                <c:pt idx="154">
                  <c:v>30.12.2025</c:v>
                </c:pt>
                <c:pt idx="155">
                  <c:v>31.12.2025</c:v>
                </c:pt>
                <c:pt idx="156">
                  <c:v>07.01.2026</c:v>
                </c:pt>
                <c:pt idx="157">
                  <c:v>14.01.2026</c:v>
                </c:pt>
                <c:pt idx="158">
                  <c:v>21.01.2026</c:v>
                </c:pt>
                <c:pt idx="159">
                  <c:v>28.01.2026</c:v>
                </c:pt>
                <c:pt idx="160">
                  <c:v>04.02.2026</c:v>
                </c:pt>
                <c:pt idx="161">
                  <c:v>11.02.2026</c:v>
                </c:pt>
                <c:pt idx="162">
                  <c:v>18.02.2026</c:v>
                </c:pt>
                <c:pt idx="163">
                  <c:v>25.02.2026</c:v>
                </c:pt>
                <c:pt idx="164">
                  <c:v>04.03.2026</c:v>
                </c:pt>
                <c:pt idx="165">
                  <c:v>11.03.2026</c:v>
                </c:pt>
                <c:pt idx="166">
                  <c:v>18.03.2026</c:v>
                </c:pt>
                <c:pt idx="167">
                  <c:v>25.03.2026</c:v>
                </c:pt>
                <c:pt idx="168">
                  <c:v>01.04.2026</c:v>
                </c:pt>
                <c:pt idx="169">
                  <c:v>08.04.2026</c:v>
                </c:pt>
                <c:pt idx="170">
                  <c:v>15.04.2026</c:v>
                </c:pt>
                <c:pt idx="171">
                  <c:v>22.04.2026</c:v>
                </c:pt>
                <c:pt idx="172">
                  <c:v>29.04.2026</c:v>
                </c:pt>
                <c:pt idx="173">
                  <c:v>06.05.2026</c:v>
                </c:pt>
                <c:pt idx="174">
                  <c:v>13.05.2026</c:v>
                </c:pt>
                <c:pt idx="175">
                  <c:v>20.05.2026</c:v>
                </c:pt>
                <c:pt idx="176">
                  <c:v>27.05.2026</c:v>
                </c:pt>
                <c:pt idx="177">
                  <c:v>03.06.2026</c:v>
                </c:pt>
                <c:pt idx="178">
                  <c:v>10.06.2026</c:v>
                </c:pt>
                <c:pt idx="179">
                  <c:v>17.06.2026</c:v>
                </c:pt>
                <c:pt idx="180">
                  <c:v>24.06.2026</c:v>
                </c:pt>
                <c:pt idx="181">
                  <c:v>01.07.2026</c:v>
                </c:pt>
                <c:pt idx="182">
                  <c:v>08.07.2026</c:v>
                </c:pt>
                <c:pt idx="183">
                  <c:v>15.07.2026</c:v>
                </c:pt>
                <c:pt idx="184">
                  <c:v>22.07.2026</c:v>
                </c:pt>
                <c:pt idx="185">
                  <c:v>29.07.2026</c:v>
                </c:pt>
                <c:pt idx="186">
                  <c:v>05.08.2026</c:v>
                </c:pt>
                <c:pt idx="187">
                  <c:v>12.08.2026</c:v>
                </c:pt>
                <c:pt idx="188">
                  <c:v>19.08.2026</c:v>
                </c:pt>
                <c:pt idx="189">
                  <c:v>26.08.2026</c:v>
                </c:pt>
                <c:pt idx="190">
                  <c:v>02.09.2026</c:v>
                </c:pt>
                <c:pt idx="191">
                  <c:v>09.09.2026</c:v>
                </c:pt>
                <c:pt idx="192">
                  <c:v>16.09.2026</c:v>
                </c:pt>
                <c:pt idx="193">
                  <c:v>23.09.2026</c:v>
                </c:pt>
                <c:pt idx="194">
                  <c:v>30.09.2026</c:v>
                </c:pt>
                <c:pt idx="195">
                  <c:v>07.10.2026</c:v>
                </c:pt>
                <c:pt idx="196">
                  <c:v>14.10.2026</c:v>
                </c:pt>
                <c:pt idx="197">
                  <c:v>21.10.2026</c:v>
                </c:pt>
              </c:strCache>
            </c:strRef>
          </c:cat>
          <c:val>
            <c:numRef>
              <c:f>'Chart Data'!$D$2:$D$199</c:f>
              <c:numCache>
                <c:formatCode>#,##0.0</c:formatCode>
                <c:ptCount val="198"/>
                <c:pt idx="0">
                  <c:v>0.25</c:v>
                </c:pt>
                <c:pt idx="1">
                  <c:v>0.5</c:v>
                </c:pt>
                <c:pt idx="2">
                  <c:v>0.5</c:v>
                </c:pt>
                <c:pt idx="3">
                  <c:v>0.75</c:v>
                </c:pt>
                <c:pt idx="4">
                  <c:v>1.75</c:v>
                </c:pt>
                <c:pt idx="5">
                  <c:v>2</c:v>
                </c:pt>
                <c:pt idx="6">
                  <c:v>2</c:v>
                </c:pt>
                <c:pt idx="7">
                  <c:v>1.5</c:v>
                </c:pt>
                <c:pt idx="8">
                  <c:v>0.75</c:v>
                </c:pt>
                <c:pt idx="9">
                  <c:v>1</c:v>
                </c:pt>
                <c:pt idx="10">
                  <c:v>1</c:v>
                </c:pt>
                <c:pt idx="11">
                  <c:v>1.25</c:v>
                </c:pt>
                <c:pt idx="12">
                  <c:v>1.5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0.75</c:v>
                </c:pt>
                <c:pt idx="17">
                  <c:v>1</c:v>
                </c:pt>
                <c:pt idx="18">
                  <c:v>1.5</c:v>
                </c:pt>
                <c:pt idx="19">
                  <c:v>1.75</c:v>
                </c:pt>
                <c:pt idx="20">
                  <c:v>2.25</c:v>
                </c:pt>
                <c:pt idx="21">
                  <c:v>1.75</c:v>
                </c:pt>
                <c:pt idx="22">
                  <c:v>1.5</c:v>
                </c:pt>
                <c:pt idx="23">
                  <c:v>1.5</c:v>
                </c:pt>
                <c:pt idx="24">
                  <c:v>1</c:v>
                </c:pt>
                <c:pt idx="25">
                  <c:v>1.5</c:v>
                </c:pt>
                <c:pt idx="26">
                  <c:v>1.25</c:v>
                </c:pt>
                <c:pt idx="27">
                  <c:v>1.5</c:v>
                </c:pt>
                <c:pt idx="28">
                  <c:v>1.75</c:v>
                </c:pt>
                <c:pt idx="29">
                  <c:v>1.25</c:v>
                </c:pt>
                <c:pt idx="30">
                  <c:v>1.5</c:v>
                </c:pt>
                <c:pt idx="31">
                  <c:v>0.75</c:v>
                </c:pt>
                <c:pt idx="32">
                  <c:v>0.5</c:v>
                </c:pt>
                <c:pt idx="33">
                  <c:v>0.5</c:v>
                </c:pt>
                <c:pt idx="34">
                  <c:v>0.25</c:v>
                </c:pt>
                <c:pt idx="35">
                  <c:v>0.25</c:v>
                </c:pt>
                <c:pt idx="36">
                  <c:v>0</c:v>
                </c:pt>
                <c:pt idx="37">
                  <c:v>0.5</c:v>
                </c:pt>
                <c:pt idx="38">
                  <c:v>0.5</c:v>
                </c:pt>
                <c:pt idx="39">
                  <c:v>1.75</c:v>
                </c:pt>
                <c:pt idx="40">
                  <c:v>1.75</c:v>
                </c:pt>
                <c:pt idx="41">
                  <c:v>1.5</c:v>
                </c:pt>
                <c:pt idx="42">
                  <c:v>1.75</c:v>
                </c:pt>
                <c:pt idx="43">
                  <c:v>0.75</c:v>
                </c:pt>
                <c:pt idx="44">
                  <c:v>1.5</c:v>
                </c:pt>
                <c:pt idx="45">
                  <c:v>1.75</c:v>
                </c:pt>
                <c:pt idx="46">
                  <c:v>2.25</c:v>
                </c:pt>
                <c:pt idx="47">
                  <c:v>2.5</c:v>
                </c:pt>
                <c:pt idx="48">
                  <c:v>1.75</c:v>
                </c:pt>
                <c:pt idx="49">
                  <c:v>1.5</c:v>
                </c:pt>
                <c:pt idx="50">
                  <c:v>1.25</c:v>
                </c:pt>
                <c:pt idx="51">
                  <c:v>0.75</c:v>
                </c:pt>
                <c:pt idx="52">
                  <c:v>0.5</c:v>
                </c:pt>
                <c:pt idx="53">
                  <c:v>1.25</c:v>
                </c:pt>
                <c:pt idx="54">
                  <c:v>1.25</c:v>
                </c:pt>
                <c:pt idx="55">
                  <c:v>1.5</c:v>
                </c:pt>
                <c:pt idx="56">
                  <c:v>2</c:v>
                </c:pt>
                <c:pt idx="57">
                  <c:v>1.75</c:v>
                </c:pt>
                <c:pt idx="58">
                  <c:v>1.75</c:v>
                </c:pt>
                <c:pt idx="59">
                  <c:v>1.5</c:v>
                </c:pt>
                <c:pt idx="60">
                  <c:v>1.75</c:v>
                </c:pt>
                <c:pt idx="61">
                  <c:v>2.25</c:v>
                </c:pt>
                <c:pt idx="62">
                  <c:v>2.5</c:v>
                </c:pt>
                <c:pt idx="63">
                  <c:v>3</c:v>
                </c:pt>
                <c:pt idx="64">
                  <c:v>2.5</c:v>
                </c:pt>
                <c:pt idx="65">
                  <c:v>3</c:v>
                </c:pt>
                <c:pt idx="66">
                  <c:v>3</c:v>
                </c:pt>
                <c:pt idx="67">
                  <c:v>3</c:v>
                </c:pt>
                <c:pt idx="68">
                  <c:v>3</c:v>
                </c:pt>
                <c:pt idx="69">
                  <c:v>1.5</c:v>
                </c:pt>
                <c:pt idx="70">
                  <c:v>1</c:v>
                </c:pt>
                <c:pt idx="71">
                  <c:v>0.5</c:v>
                </c:pt>
                <c:pt idx="72">
                  <c:v>1</c:v>
                </c:pt>
                <c:pt idx="73">
                  <c:v>1.5</c:v>
                </c:pt>
                <c:pt idx="74">
                  <c:v>2</c:v>
                </c:pt>
                <c:pt idx="75">
                  <c:v>2.25</c:v>
                </c:pt>
                <c:pt idx="76">
                  <c:v>1.5</c:v>
                </c:pt>
                <c:pt idx="77">
                  <c:v>1.5</c:v>
                </c:pt>
                <c:pt idx="78">
                  <c:v>1</c:v>
                </c:pt>
                <c:pt idx="79">
                  <c:v>0.75</c:v>
                </c:pt>
                <c:pt idx="80">
                  <c:v>1</c:v>
                </c:pt>
                <c:pt idx="81">
                  <c:v>0.5</c:v>
                </c:pt>
                <c:pt idx="82">
                  <c:v>0.5</c:v>
                </c:pt>
                <c:pt idx="83">
                  <c:v>0.5</c:v>
                </c:pt>
                <c:pt idx="84">
                  <c:v>1.25</c:v>
                </c:pt>
                <c:pt idx="85">
                  <c:v>3.25</c:v>
                </c:pt>
                <c:pt idx="86">
                  <c:v>3.25</c:v>
                </c:pt>
                <c:pt idx="87">
                  <c:v>3.25</c:v>
                </c:pt>
                <c:pt idx="88">
                  <c:v>2.75</c:v>
                </c:pt>
                <c:pt idx="89">
                  <c:v>2.5</c:v>
                </c:pt>
                <c:pt idx="90">
                  <c:v>4</c:v>
                </c:pt>
                <c:pt idx="91">
                  <c:v>4.5</c:v>
                </c:pt>
                <c:pt idx="92">
                  <c:v>4.75</c:v>
                </c:pt>
                <c:pt idx="93">
                  <c:v>4.5</c:v>
                </c:pt>
                <c:pt idx="94">
                  <c:v>4</c:v>
                </c:pt>
                <c:pt idx="95">
                  <c:v>3.5</c:v>
                </c:pt>
                <c:pt idx="96">
                  <c:v>4</c:v>
                </c:pt>
                <c:pt idx="97">
                  <c:v>3.25</c:v>
                </c:pt>
                <c:pt idx="98">
                  <c:v>3</c:v>
                </c:pt>
                <c:pt idx="99">
                  <c:v>3.5</c:v>
                </c:pt>
                <c:pt idx="100">
                  <c:v>2.75</c:v>
                </c:pt>
                <c:pt idx="101">
                  <c:v>2.75</c:v>
                </c:pt>
                <c:pt idx="102">
                  <c:v>2.25</c:v>
                </c:pt>
                <c:pt idx="103">
                  <c:v>3</c:v>
                </c:pt>
                <c:pt idx="104">
                  <c:v>2.25</c:v>
                </c:pt>
                <c:pt idx="105">
                  <c:v>2.75</c:v>
                </c:pt>
                <c:pt idx="106">
                  <c:v>2</c:v>
                </c:pt>
                <c:pt idx="107">
                  <c:v>1.25</c:v>
                </c:pt>
                <c:pt idx="108">
                  <c:v>2.5</c:v>
                </c:pt>
                <c:pt idx="109">
                  <c:v>2.5</c:v>
                </c:pt>
                <c:pt idx="110">
                  <c:v>3.75</c:v>
                </c:pt>
                <c:pt idx="111">
                  <c:v>5.25</c:v>
                </c:pt>
                <c:pt idx="112">
                  <c:v>4.25</c:v>
                </c:pt>
                <c:pt idx="113">
                  <c:v>4.75</c:v>
                </c:pt>
                <c:pt idx="114">
                  <c:v>4.25</c:v>
                </c:pt>
                <c:pt idx="115">
                  <c:v>2.75</c:v>
                </c:pt>
                <c:pt idx="116">
                  <c:v>4.25</c:v>
                </c:pt>
                <c:pt idx="117">
                  <c:v>5</c:v>
                </c:pt>
                <c:pt idx="118">
                  <c:v>4.75</c:v>
                </c:pt>
                <c:pt idx="119">
                  <c:v>6.5</c:v>
                </c:pt>
                <c:pt idx="120">
                  <c:v>6</c:v>
                </c:pt>
                <c:pt idx="121">
                  <c:v>6.25</c:v>
                </c:pt>
                <c:pt idx="122">
                  <c:v>7.5</c:v>
                </c:pt>
                <c:pt idx="123">
                  <c:v>6</c:v>
                </c:pt>
                <c:pt idx="124">
                  <c:v>6.5</c:v>
                </c:pt>
                <c:pt idx="125">
                  <c:v>6</c:v>
                </c:pt>
                <c:pt idx="126">
                  <c:v>6.5</c:v>
                </c:pt>
                <c:pt idx="127">
                  <c:v>7.25</c:v>
                </c:pt>
                <c:pt idx="128">
                  <c:v>8</c:v>
                </c:pt>
                <c:pt idx="129">
                  <c:v>7.75</c:v>
                </c:pt>
                <c:pt idx="130">
                  <c:v>7</c:v>
                </c:pt>
                <c:pt idx="131">
                  <c:v>7.75</c:v>
                </c:pt>
                <c:pt idx="132">
                  <c:v>8</c:v>
                </c:pt>
                <c:pt idx="133">
                  <c:v>8.75</c:v>
                </c:pt>
                <c:pt idx="134">
                  <c:v>8</c:v>
                </c:pt>
                <c:pt idx="135">
                  <c:v>7.5</c:v>
                </c:pt>
                <c:pt idx="136">
                  <c:v>8</c:v>
                </c:pt>
                <c:pt idx="137">
                  <c:v>8</c:v>
                </c:pt>
                <c:pt idx="138">
                  <c:v>9.25</c:v>
                </c:pt>
                <c:pt idx="139">
                  <c:v>10.75</c:v>
                </c:pt>
                <c:pt idx="140">
                  <c:v>11.75</c:v>
                </c:pt>
                <c:pt idx="141">
                  <c:v>13.25</c:v>
                </c:pt>
                <c:pt idx="142">
                  <c:v>13.75</c:v>
                </c:pt>
                <c:pt idx="143">
                  <c:v>14.5</c:v>
                </c:pt>
                <c:pt idx="144">
                  <c:v>12.5</c:v>
                </c:pt>
                <c:pt idx="145">
                  <c:v>12.75</c:v>
                </c:pt>
                <c:pt idx="146">
                  <c:v>12.75</c:v>
                </c:pt>
                <c:pt idx="147">
                  <c:v>12.25</c:v>
                </c:pt>
                <c:pt idx="148">
                  <c:v>13.75</c:v>
                </c:pt>
                <c:pt idx="149">
                  <c:v>13.75</c:v>
                </c:pt>
                <c:pt idx="150">
                  <c:v>14.5</c:v>
                </c:pt>
                <c:pt idx="151">
                  <c:v>15.5</c:v>
                </c:pt>
                <c:pt idx="152">
                  <c:v>16.75</c:v>
                </c:pt>
                <c:pt idx="153">
                  <c:v>16.75</c:v>
                </c:pt>
                <c:pt idx="154">
                  <c:v>16.5</c:v>
                </c:pt>
                <c:pt idx="155">
                  <c:v>16.75</c:v>
                </c:pt>
                <c:pt idx="156">
                  <c:v>14.5</c:v>
                </c:pt>
                <c:pt idx="157">
                  <c:v>13.25</c:v>
                </c:pt>
                <c:pt idx="158">
                  <c:v>15.75</c:v>
                </c:pt>
                <c:pt idx="159">
                  <c:v>17.25</c:v>
                </c:pt>
                <c:pt idx="160">
                  <c:v>19.5</c:v>
                </c:pt>
                <c:pt idx="161">
                  <c:v>21.75</c:v>
                </c:pt>
                <c:pt idx="162">
                  <c:v>22.25</c:v>
                </c:pt>
                <c:pt idx="163">
                  <c:v>23</c:v>
                </c:pt>
                <c:pt idx="164">
                  <c:v>24.5</c:v>
                </c:pt>
                <c:pt idx="165">
                  <c:v>27.75</c:v>
                </c:pt>
                <c:pt idx="166">
                  <c:v>28.25</c:v>
                </c:pt>
                <c:pt idx="167">
                  <c:v>35</c:v>
                </c:pt>
                <c:pt idx="168">
                  <c:v>39.75</c:v>
                </c:pt>
                <c:pt idx="169">
                  <c:v>37.5</c:v>
                </c:pt>
                <c:pt idx="170">
                  <c:v>39.25</c:v>
                </c:pt>
                <c:pt idx="171">
                  <c:v>40.5</c:v>
                </c:pt>
                <c:pt idx="172">
                  <c:v>39.25</c:v>
                </c:pt>
                <c:pt idx="173">
                  <c:v>46.25</c:v>
                </c:pt>
                <c:pt idx="174">
                  <c:v>55.25</c:v>
                </c:pt>
                <c:pt idx="175">
                  <c:v>56.75</c:v>
                </c:pt>
                <c:pt idx="176">
                  <c:v>67.75</c:v>
                </c:pt>
                <c:pt idx="177">
                  <c:v>68.25</c:v>
                </c:pt>
                <c:pt idx="178">
                  <c:v>74.75</c:v>
                </c:pt>
                <c:pt idx="179">
                  <c:v>86</c:v>
                </c:pt>
                <c:pt idx="180">
                  <c:v>89</c:v>
                </c:pt>
                <c:pt idx="181">
                  <c:v>101.5</c:v>
                </c:pt>
                <c:pt idx="182">
                  <c:v>114.5</c:v>
                </c:pt>
                <c:pt idx="183">
                  <c:v>128.75</c:v>
                </c:pt>
                <c:pt idx="184">
                  <c:v>148.5</c:v>
                </c:pt>
                <c:pt idx="185">
                  <c:v>177.75</c:v>
                </c:pt>
                <c:pt idx="186">
                  <c:v>209.25</c:v>
                </c:pt>
                <c:pt idx="187">
                  <c:v>249.5</c:v>
                </c:pt>
                <c:pt idx="188">
                  <c:v>299.5</c:v>
                </c:pt>
                <c:pt idx="189">
                  <c:v>338.5</c:v>
                </c:pt>
                <c:pt idx="190">
                  <c:v>384.25</c:v>
                </c:pt>
                <c:pt idx="191">
                  <c:v>458.25</c:v>
                </c:pt>
                <c:pt idx="192">
                  <c:v>540.25</c:v>
                </c:pt>
                <c:pt idx="193">
                  <c:v>634.75</c:v>
                </c:pt>
                <c:pt idx="194">
                  <c:v>735.5</c:v>
                </c:pt>
                <c:pt idx="195">
                  <c:v>807</c:v>
                </c:pt>
                <c:pt idx="196">
                  <c:v>863</c:v>
                </c:pt>
                <c:pt idx="197">
                  <c:v>907.25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low"/>
        <c:tickLblSkip val="26"/>
        <c:spPr>
          <a:ln xmlns:a="http://schemas.openxmlformats.org/drawingml/2006/main" w="9525">
            <a:solidFill>
              <a:srgbClr val="E3E6E5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7580"/>
                </a:solidFill>
              </a:defRPr>
            </a:pPr>
          </a:p>
        </c:txPr>
        <c:crossAx val="48672768"/>
      </c:catAx>
      <c:valAx>
        <c:axId val="48672768"/>
        <c:scaling>
          <c:orientation val="minMax"/>
          <c:max val="240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E3E6E5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275">
                    <a:solidFill>
                      <a:srgbClr val="203442"/>
                    </a:solidFill>
                  </a:rPr>
                  <a:t>Статей за неделю · среднее за 28 дней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75">
                  <a:solidFill>
                    <a:srgbClr val="203442"/>
                  </a:solidFill>
                </a:defRPr>
              </a:pPr>
            </a:p>
          </c:txPr>
        </c:title>
        <c:numFmt formatCode="#,##0"/>
        <c:majorTickMark val="none"/>
        <c:minorTickMark val="none"/>
        <c:tickLblPos val="low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647580"/>
                </a:solidFill>
              </a:defRPr>
            </a:pPr>
          </a:p>
        </c:txPr>
        <c:crossAx val="48650112"/>
        <c:crossBetween val="between"/>
        <c:majorUnit val="500"/>
      </c:valAx>
      <c:spPr>
        <a:solidFill xmlns:a="http://schemas.openxmlformats.org/drawingml/2006/main">
          <a:srgbClr val="FBFAF6"/>
        </a:solidFill>
        <a:ln xmlns:a="http://schemas.openxmlformats.org/drawingml/2006/main" w="0">
          <a:noFill/>
        </a:ln>
      </c:spPr>
    </c:plotArea>
    <c:legend>
      <c:legendPos val="t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425">
              <a:solidFill>
                <a:srgbClr val="203442"/>
              </a:solidFill>
            </a:defRPr>
          </a:pPr>
        </a:p>
      </c:txPr>
    </c:legend>
    <c:plotVisOnly val="1"/>
    <c:dispBlanksAs val="gap"/>
  </c:chart>
  <c:spPr>
    <a:solidFill xmlns:a="http://schemas.openxmlformats.org/drawingml/2006/main">
      <a:srgbClr val="FBFAF6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3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varyColors val="0"/>
        <c:ser>
          <c:idx val="0"/>
          <c:order val="0"/>
          <c:tx>
            <c:v>Все работы</c:v>
          </c:tx>
          <c:spPr>
            <a:ln xmlns:a="http://schemas.openxmlformats.org/drawingml/2006/main" w="36195">
              <a:solidFill>
                <a:srgbClr val="9BA9AE"/>
              </a:solidFill>
              <a:prstDash val="solid"/>
            </a:ln>
          </c:spPr>
          <c:marker>
            <c:symbol val="none"/>
          </c:marker>
          <c:cat>
            <c:strRef>
              <c:f>'Chart Data'!$A$2:$A$199</c:f>
              <c:strCache>
                <c:ptCount val="198"/>
                <c:pt idx="0">
                  <c:v>28.01.2023</c:v>
                </c:pt>
                <c:pt idx="1">
                  <c:v>04.02.2023</c:v>
                </c:pt>
                <c:pt idx="2">
                  <c:v>11.02.2023</c:v>
                </c:pt>
                <c:pt idx="3">
                  <c:v>18.02.2023</c:v>
                </c:pt>
                <c:pt idx="4">
                  <c:v>25.02.2023</c:v>
                </c:pt>
                <c:pt idx="5">
                  <c:v>04.03.2023</c:v>
                </c:pt>
                <c:pt idx="6">
                  <c:v>11.03.2023</c:v>
                </c:pt>
                <c:pt idx="7">
                  <c:v>18.03.2023</c:v>
                </c:pt>
                <c:pt idx="8">
                  <c:v>25.03.2023</c:v>
                </c:pt>
                <c:pt idx="9">
                  <c:v>01.04.2023</c:v>
                </c:pt>
                <c:pt idx="10">
                  <c:v>08.04.2023</c:v>
                </c:pt>
                <c:pt idx="11">
                  <c:v>15.04.2023</c:v>
                </c:pt>
                <c:pt idx="12">
                  <c:v>22.04.2023</c:v>
                </c:pt>
                <c:pt idx="13">
                  <c:v>29.04.2023</c:v>
                </c:pt>
                <c:pt idx="14">
                  <c:v>06.05.2023</c:v>
                </c:pt>
                <c:pt idx="15">
                  <c:v>13.05.2023</c:v>
                </c:pt>
                <c:pt idx="16">
                  <c:v>20.05.2023</c:v>
                </c:pt>
                <c:pt idx="17">
                  <c:v>27.05.2023</c:v>
                </c:pt>
                <c:pt idx="18">
                  <c:v>03.06.2023</c:v>
                </c:pt>
                <c:pt idx="19">
                  <c:v>10.06.2023</c:v>
                </c:pt>
                <c:pt idx="20">
                  <c:v>17.06.2023</c:v>
                </c:pt>
                <c:pt idx="21">
                  <c:v>24.06.2023</c:v>
                </c:pt>
                <c:pt idx="22">
                  <c:v>01.07.2023</c:v>
                </c:pt>
                <c:pt idx="23">
                  <c:v>08.07.2023</c:v>
                </c:pt>
                <c:pt idx="24">
                  <c:v>15.07.2023</c:v>
                </c:pt>
                <c:pt idx="25">
                  <c:v>22.07.2023</c:v>
                </c:pt>
                <c:pt idx="26">
                  <c:v>29.07.2023</c:v>
                </c:pt>
                <c:pt idx="27">
                  <c:v>05.08.2023</c:v>
                </c:pt>
                <c:pt idx="28">
                  <c:v>12.08.2023</c:v>
                </c:pt>
                <c:pt idx="29">
                  <c:v>19.08.2023</c:v>
                </c:pt>
                <c:pt idx="30">
                  <c:v>26.08.2023</c:v>
                </c:pt>
                <c:pt idx="31">
                  <c:v>02.09.2023</c:v>
                </c:pt>
                <c:pt idx="32">
                  <c:v>09.09.2023</c:v>
                </c:pt>
                <c:pt idx="33">
                  <c:v>16.09.2023</c:v>
                </c:pt>
                <c:pt idx="34">
                  <c:v>23.09.2023</c:v>
                </c:pt>
                <c:pt idx="35">
                  <c:v>30.09.2023</c:v>
                </c:pt>
                <c:pt idx="36">
                  <c:v>07.10.2023</c:v>
                </c:pt>
                <c:pt idx="37">
                  <c:v>14.10.2023</c:v>
                </c:pt>
                <c:pt idx="38">
                  <c:v>21.10.2023</c:v>
                </c:pt>
                <c:pt idx="39">
                  <c:v>28.10.2023</c:v>
                </c:pt>
                <c:pt idx="40">
                  <c:v>04.11.2023</c:v>
                </c:pt>
                <c:pt idx="41">
                  <c:v>11.11.2023</c:v>
                </c:pt>
                <c:pt idx="42">
                  <c:v>18.11.2023</c:v>
                </c:pt>
                <c:pt idx="43">
                  <c:v>25.11.2023</c:v>
                </c:pt>
                <c:pt idx="44">
                  <c:v>02.12.2023</c:v>
                </c:pt>
                <c:pt idx="45">
                  <c:v>09.12.2023</c:v>
                </c:pt>
                <c:pt idx="46">
                  <c:v>16.12.2023</c:v>
                </c:pt>
                <c:pt idx="47">
                  <c:v>23.12.2023</c:v>
                </c:pt>
                <c:pt idx="48">
                  <c:v>30.12.2023</c:v>
                </c:pt>
                <c:pt idx="49">
                  <c:v>31.12.2023</c:v>
                </c:pt>
                <c:pt idx="50">
                  <c:v>07.01.2024</c:v>
                </c:pt>
                <c:pt idx="51">
                  <c:v>14.01.2024</c:v>
                </c:pt>
                <c:pt idx="52">
                  <c:v>21.01.2024</c:v>
                </c:pt>
                <c:pt idx="53">
                  <c:v>28.01.2024</c:v>
                </c:pt>
                <c:pt idx="54">
                  <c:v>04.02.2024</c:v>
                </c:pt>
                <c:pt idx="55">
                  <c:v>11.02.2024</c:v>
                </c:pt>
                <c:pt idx="56">
                  <c:v>18.02.2024</c:v>
                </c:pt>
                <c:pt idx="57">
                  <c:v>25.02.2024</c:v>
                </c:pt>
                <c:pt idx="58">
                  <c:v>03.03.2024</c:v>
                </c:pt>
                <c:pt idx="59">
                  <c:v>10.03.2024</c:v>
                </c:pt>
                <c:pt idx="60">
                  <c:v>17.03.2024</c:v>
                </c:pt>
                <c:pt idx="61">
                  <c:v>24.03.2024</c:v>
                </c:pt>
                <c:pt idx="62">
                  <c:v>31.03.2024</c:v>
                </c:pt>
                <c:pt idx="63">
                  <c:v>07.04.2024</c:v>
                </c:pt>
                <c:pt idx="64">
                  <c:v>14.04.2024</c:v>
                </c:pt>
                <c:pt idx="65">
                  <c:v>21.04.2024</c:v>
                </c:pt>
                <c:pt idx="66">
                  <c:v>28.04.2024</c:v>
                </c:pt>
                <c:pt idx="67">
                  <c:v>05.05.2024</c:v>
                </c:pt>
                <c:pt idx="68">
                  <c:v>12.05.2024</c:v>
                </c:pt>
                <c:pt idx="69">
                  <c:v>19.05.2024</c:v>
                </c:pt>
                <c:pt idx="70">
                  <c:v>26.05.2024</c:v>
                </c:pt>
                <c:pt idx="71">
                  <c:v>02.06.2024</c:v>
                </c:pt>
                <c:pt idx="72">
                  <c:v>09.06.2024</c:v>
                </c:pt>
                <c:pt idx="73">
                  <c:v>16.06.2024</c:v>
                </c:pt>
                <c:pt idx="74">
                  <c:v>23.06.2024</c:v>
                </c:pt>
                <c:pt idx="75">
                  <c:v>30.06.2024</c:v>
                </c:pt>
                <c:pt idx="76">
                  <c:v>07.07.2024</c:v>
                </c:pt>
                <c:pt idx="77">
                  <c:v>14.07.2024</c:v>
                </c:pt>
                <c:pt idx="78">
                  <c:v>21.07.2024</c:v>
                </c:pt>
                <c:pt idx="79">
                  <c:v>28.07.2024</c:v>
                </c:pt>
                <c:pt idx="80">
                  <c:v>04.08.2024</c:v>
                </c:pt>
                <c:pt idx="81">
                  <c:v>11.08.2024</c:v>
                </c:pt>
                <c:pt idx="82">
                  <c:v>18.08.2024</c:v>
                </c:pt>
                <c:pt idx="83">
                  <c:v>25.08.2024</c:v>
                </c:pt>
                <c:pt idx="84">
                  <c:v>01.09.2024</c:v>
                </c:pt>
                <c:pt idx="85">
                  <c:v>08.09.2024</c:v>
                </c:pt>
                <c:pt idx="86">
                  <c:v>15.09.2024</c:v>
                </c:pt>
                <c:pt idx="87">
                  <c:v>22.09.2024</c:v>
                </c:pt>
                <c:pt idx="88">
                  <c:v>29.09.2024</c:v>
                </c:pt>
                <c:pt idx="89">
                  <c:v>06.10.2024</c:v>
                </c:pt>
                <c:pt idx="90">
                  <c:v>13.10.2024</c:v>
                </c:pt>
                <c:pt idx="91">
                  <c:v>20.10.2024</c:v>
                </c:pt>
                <c:pt idx="92">
                  <c:v>27.10.2024</c:v>
                </c:pt>
                <c:pt idx="93">
                  <c:v>03.11.2024</c:v>
                </c:pt>
                <c:pt idx="94">
                  <c:v>10.11.2024</c:v>
                </c:pt>
                <c:pt idx="95">
                  <c:v>17.11.2024</c:v>
                </c:pt>
                <c:pt idx="96">
                  <c:v>24.11.2024</c:v>
                </c:pt>
                <c:pt idx="97">
                  <c:v>01.12.2024</c:v>
                </c:pt>
                <c:pt idx="98">
                  <c:v>08.12.2024</c:v>
                </c:pt>
                <c:pt idx="99">
                  <c:v>15.12.2024</c:v>
                </c:pt>
                <c:pt idx="100">
                  <c:v>22.12.2024</c:v>
                </c:pt>
                <c:pt idx="101">
                  <c:v>29.12.2024</c:v>
                </c:pt>
                <c:pt idx="102">
                  <c:v>31.12.2024</c:v>
                </c:pt>
                <c:pt idx="103">
                  <c:v>07.01.2025</c:v>
                </c:pt>
                <c:pt idx="104">
                  <c:v>14.01.2025</c:v>
                </c:pt>
                <c:pt idx="105">
                  <c:v>21.01.2025</c:v>
                </c:pt>
                <c:pt idx="106">
                  <c:v>28.01.2025</c:v>
                </c:pt>
                <c:pt idx="107">
                  <c:v>04.02.2025</c:v>
                </c:pt>
                <c:pt idx="108">
                  <c:v>11.02.2025</c:v>
                </c:pt>
                <c:pt idx="109">
                  <c:v>18.02.2025</c:v>
                </c:pt>
                <c:pt idx="110">
                  <c:v>25.02.2025</c:v>
                </c:pt>
                <c:pt idx="111">
                  <c:v>04.03.2025</c:v>
                </c:pt>
                <c:pt idx="112">
                  <c:v>11.03.2025</c:v>
                </c:pt>
                <c:pt idx="113">
                  <c:v>18.03.2025</c:v>
                </c:pt>
                <c:pt idx="114">
                  <c:v>25.03.2025</c:v>
                </c:pt>
                <c:pt idx="115">
                  <c:v>01.04.2025</c:v>
                </c:pt>
                <c:pt idx="116">
                  <c:v>08.04.2025</c:v>
                </c:pt>
                <c:pt idx="117">
                  <c:v>15.04.2025</c:v>
                </c:pt>
                <c:pt idx="118">
                  <c:v>22.04.2025</c:v>
                </c:pt>
                <c:pt idx="119">
                  <c:v>29.04.2025</c:v>
                </c:pt>
                <c:pt idx="120">
                  <c:v>06.05.2025</c:v>
                </c:pt>
                <c:pt idx="121">
                  <c:v>13.05.2025</c:v>
                </c:pt>
                <c:pt idx="122">
                  <c:v>20.05.2025</c:v>
                </c:pt>
                <c:pt idx="123">
                  <c:v>27.05.2025</c:v>
                </c:pt>
                <c:pt idx="124">
                  <c:v>03.06.2025</c:v>
                </c:pt>
                <c:pt idx="125">
                  <c:v>10.06.2025</c:v>
                </c:pt>
                <c:pt idx="126">
                  <c:v>17.06.2025</c:v>
                </c:pt>
                <c:pt idx="127">
                  <c:v>24.06.2025</c:v>
                </c:pt>
                <c:pt idx="128">
                  <c:v>01.07.2025</c:v>
                </c:pt>
                <c:pt idx="129">
                  <c:v>08.07.2025</c:v>
                </c:pt>
                <c:pt idx="130">
                  <c:v>15.07.2025</c:v>
                </c:pt>
                <c:pt idx="131">
                  <c:v>22.07.2025</c:v>
                </c:pt>
                <c:pt idx="132">
                  <c:v>29.07.2025</c:v>
                </c:pt>
                <c:pt idx="133">
                  <c:v>05.08.2025</c:v>
                </c:pt>
                <c:pt idx="134">
                  <c:v>12.08.2025</c:v>
                </c:pt>
                <c:pt idx="135">
                  <c:v>19.08.2025</c:v>
                </c:pt>
                <c:pt idx="136">
                  <c:v>26.08.2025</c:v>
                </c:pt>
                <c:pt idx="137">
                  <c:v>02.09.2025</c:v>
                </c:pt>
                <c:pt idx="138">
                  <c:v>09.09.2025</c:v>
                </c:pt>
                <c:pt idx="139">
                  <c:v>16.09.2025</c:v>
                </c:pt>
                <c:pt idx="140">
                  <c:v>23.09.2025</c:v>
                </c:pt>
                <c:pt idx="141">
                  <c:v>30.09.2025</c:v>
                </c:pt>
                <c:pt idx="142">
                  <c:v>07.10.2025</c:v>
                </c:pt>
                <c:pt idx="143">
                  <c:v>14.10.2025</c:v>
                </c:pt>
                <c:pt idx="144">
                  <c:v>21.10.2025</c:v>
                </c:pt>
                <c:pt idx="145">
                  <c:v>28.10.2025</c:v>
                </c:pt>
                <c:pt idx="146">
                  <c:v>04.11.2025</c:v>
                </c:pt>
                <c:pt idx="147">
                  <c:v>11.11.2025</c:v>
                </c:pt>
                <c:pt idx="148">
                  <c:v>18.11.2025</c:v>
                </c:pt>
                <c:pt idx="149">
                  <c:v>25.11.2025</c:v>
                </c:pt>
                <c:pt idx="150">
                  <c:v>02.12.2025</c:v>
                </c:pt>
                <c:pt idx="151">
                  <c:v>09.12.2025</c:v>
                </c:pt>
                <c:pt idx="152">
                  <c:v>16.12.2025</c:v>
                </c:pt>
                <c:pt idx="153">
                  <c:v>23.12.2025</c:v>
                </c:pt>
                <c:pt idx="154">
                  <c:v>30.12.2025</c:v>
                </c:pt>
                <c:pt idx="155">
                  <c:v>31.12.2025</c:v>
                </c:pt>
                <c:pt idx="156">
                  <c:v>07.01.2026</c:v>
                </c:pt>
                <c:pt idx="157">
                  <c:v>14.01.2026</c:v>
                </c:pt>
                <c:pt idx="158">
                  <c:v>21.01.2026</c:v>
                </c:pt>
                <c:pt idx="159">
                  <c:v>28.01.2026</c:v>
                </c:pt>
                <c:pt idx="160">
                  <c:v>04.02.2026</c:v>
                </c:pt>
                <c:pt idx="161">
                  <c:v>11.02.2026</c:v>
                </c:pt>
                <c:pt idx="162">
                  <c:v>18.02.2026</c:v>
                </c:pt>
                <c:pt idx="163">
                  <c:v>25.02.2026</c:v>
                </c:pt>
                <c:pt idx="164">
                  <c:v>04.03.2026</c:v>
                </c:pt>
                <c:pt idx="165">
                  <c:v>11.03.2026</c:v>
                </c:pt>
                <c:pt idx="166">
                  <c:v>18.03.2026</c:v>
                </c:pt>
                <c:pt idx="167">
                  <c:v>25.03.2026</c:v>
                </c:pt>
                <c:pt idx="168">
                  <c:v>01.04.2026</c:v>
                </c:pt>
                <c:pt idx="169">
                  <c:v>08.04.2026</c:v>
                </c:pt>
                <c:pt idx="170">
                  <c:v>15.04.2026</c:v>
                </c:pt>
                <c:pt idx="171">
                  <c:v>22.04.2026</c:v>
                </c:pt>
                <c:pt idx="172">
                  <c:v>29.04.2026</c:v>
                </c:pt>
                <c:pt idx="173">
                  <c:v>06.05.2026</c:v>
                </c:pt>
                <c:pt idx="174">
                  <c:v>13.05.2026</c:v>
                </c:pt>
                <c:pt idx="175">
                  <c:v>20.05.2026</c:v>
                </c:pt>
                <c:pt idx="176">
                  <c:v>27.05.2026</c:v>
                </c:pt>
                <c:pt idx="177">
                  <c:v>03.06.2026</c:v>
                </c:pt>
                <c:pt idx="178">
                  <c:v>10.06.2026</c:v>
                </c:pt>
                <c:pt idx="179">
                  <c:v>17.06.2026</c:v>
                </c:pt>
                <c:pt idx="180">
                  <c:v>24.06.2026</c:v>
                </c:pt>
                <c:pt idx="181">
                  <c:v>01.07.2026</c:v>
                </c:pt>
                <c:pt idx="182">
                  <c:v>08.07.2026</c:v>
                </c:pt>
                <c:pt idx="183">
                  <c:v>15.07.2026</c:v>
                </c:pt>
                <c:pt idx="184">
                  <c:v>22.07.2026</c:v>
                </c:pt>
                <c:pt idx="185">
                  <c:v>29.07.2026</c:v>
                </c:pt>
                <c:pt idx="186">
                  <c:v>05.08.2026</c:v>
                </c:pt>
                <c:pt idx="187">
                  <c:v>12.08.2026</c:v>
                </c:pt>
                <c:pt idx="188">
                  <c:v>19.08.2026</c:v>
                </c:pt>
                <c:pt idx="189">
                  <c:v>26.08.2026</c:v>
                </c:pt>
                <c:pt idx="190">
                  <c:v>02.09.2026</c:v>
                </c:pt>
                <c:pt idx="191">
                  <c:v>09.09.2026</c:v>
                </c:pt>
                <c:pt idx="192">
                  <c:v>16.09.2026</c:v>
                </c:pt>
                <c:pt idx="193">
                  <c:v>23.09.2026</c:v>
                </c:pt>
                <c:pt idx="194">
                  <c:v>30.09.2026</c:v>
                </c:pt>
                <c:pt idx="195">
                  <c:v>07.10.2026</c:v>
                </c:pt>
                <c:pt idx="196">
                  <c:v>14.10.2026</c:v>
                </c:pt>
                <c:pt idx="197">
                  <c:v>21.10.2026</c:v>
                </c:pt>
              </c:strCache>
            </c:strRef>
          </c:cat>
          <c:val>
            <c:numRef>
              <c:f>'Chart Data'!$B$2:$B$199</c:f>
              <c:numCache>
                <c:formatCode>#,##0.0</c:formatCode>
                <c:ptCount val="198"/>
                <c:pt idx="0">
                  <c:v>585.25</c:v>
                </c:pt>
                <c:pt idx="1">
                  <c:v>619</c:v>
                </c:pt>
                <c:pt idx="2">
                  <c:v>647.25</c:v>
                </c:pt>
                <c:pt idx="3">
                  <c:v>668.25</c:v>
                </c:pt>
                <c:pt idx="4">
                  <c:v>676.75</c:v>
                </c:pt>
                <c:pt idx="5">
                  <c:v>686.25</c:v>
                </c:pt>
                <c:pt idx="6">
                  <c:v>704.5</c:v>
                </c:pt>
                <c:pt idx="7">
                  <c:v>710.5</c:v>
                </c:pt>
                <c:pt idx="8">
                  <c:v>727.75</c:v>
                </c:pt>
                <c:pt idx="9">
                  <c:v>752.75</c:v>
                </c:pt>
                <c:pt idx="10">
                  <c:v>751.25</c:v>
                </c:pt>
                <c:pt idx="11">
                  <c:v>722</c:v>
                </c:pt>
                <c:pt idx="12">
                  <c:v>710.75</c:v>
                </c:pt>
                <c:pt idx="13">
                  <c:v>672.75</c:v>
                </c:pt>
                <c:pt idx="14">
                  <c:v>656.75</c:v>
                </c:pt>
                <c:pt idx="15">
                  <c:v>687.5</c:v>
                </c:pt>
                <c:pt idx="16">
                  <c:v>680.5</c:v>
                </c:pt>
                <c:pt idx="17">
                  <c:v>700.75</c:v>
                </c:pt>
                <c:pt idx="18">
                  <c:v>715.75</c:v>
                </c:pt>
                <c:pt idx="19">
                  <c:v>708.75</c:v>
                </c:pt>
                <c:pt idx="20">
                  <c:v>705</c:v>
                </c:pt>
                <c:pt idx="21">
                  <c:v>688</c:v>
                </c:pt>
                <c:pt idx="22">
                  <c:v>691.25</c:v>
                </c:pt>
                <c:pt idx="23">
                  <c:v>689.5</c:v>
                </c:pt>
                <c:pt idx="24">
                  <c:v>703.25</c:v>
                </c:pt>
                <c:pt idx="25">
                  <c:v>715</c:v>
                </c:pt>
                <c:pt idx="26">
                  <c:v>691</c:v>
                </c:pt>
                <c:pt idx="27">
                  <c:v>693.75</c:v>
                </c:pt>
                <c:pt idx="28">
                  <c:v>682</c:v>
                </c:pt>
                <c:pt idx="29">
                  <c:v>658</c:v>
                </c:pt>
                <c:pt idx="30">
                  <c:v>656.75</c:v>
                </c:pt>
                <c:pt idx="31">
                  <c:v>672.25</c:v>
                </c:pt>
                <c:pt idx="32">
                  <c:v>676.25</c:v>
                </c:pt>
                <c:pt idx="33">
                  <c:v>695.5</c:v>
                </c:pt>
                <c:pt idx="34">
                  <c:v>711.75</c:v>
                </c:pt>
                <c:pt idx="35">
                  <c:v>716.5</c:v>
                </c:pt>
                <c:pt idx="36">
                  <c:v>729.5</c:v>
                </c:pt>
                <c:pt idx="37">
                  <c:v>747.75</c:v>
                </c:pt>
                <c:pt idx="38">
                  <c:v>760</c:v>
                </c:pt>
                <c:pt idx="39">
                  <c:v>752</c:v>
                </c:pt>
                <c:pt idx="40">
                  <c:v>765.5</c:v>
                </c:pt>
                <c:pt idx="41">
                  <c:v>754.25</c:v>
                </c:pt>
                <c:pt idx="42">
                  <c:v>733</c:v>
                </c:pt>
                <c:pt idx="43">
                  <c:v>707.25</c:v>
                </c:pt>
                <c:pt idx="44">
                  <c:v>731</c:v>
                </c:pt>
                <c:pt idx="45">
                  <c:v>737.5</c:v>
                </c:pt>
                <c:pt idx="46">
                  <c:v>761.25</c:v>
                </c:pt>
                <c:pt idx="47">
                  <c:v>813</c:v>
                </c:pt>
                <c:pt idx="48">
                  <c:v>735.25</c:v>
                </c:pt>
                <c:pt idx="49">
                  <c:v>737.5</c:v>
                </c:pt>
                <c:pt idx="50">
                  <c:v>695.25</c:v>
                </c:pt>
                <c:pt idx="51">
                  <c:v>677.25</c:v>
                </c:pt>
                <c:pt idx="52">
                  <c:v>653.5</c:v>
                </c:pt>
                <c:pt idx="53">
                  <c:v>694.25</c:v>
                </c:pt>
                <c:pt idx="54">
                  <c:v>747.25</c:v>
                </c:pt>
                <c:pt idx="55">
                  <c:v>780</c:v>
                </c:pt>
                <c:pt idx="56">
                  <c:v>785.75</c:v>
                </c:pt>
                <c:pt idx="57">
                  <c:v>786.5</c:v>
                </c:pt>
                <c:pt idx="58">
                  <c:v>784.5</c:v>
                </c:pt>
                <c:pt idx="59">
                  <c:v>777.75</c:v>
                </c:pt>
                <c:pt idx="60">
                  <c:v>775.75</c:v>
                </c:pt>
                <c:pt idx="61">
                  <c:v>788</c:v>
                </c:pt>
                <c:pt idx="62">
                  <c:v>800.25</c:v>
                </c:pt>
                <c:pt idx="63">
                  <c:v>787.75</c:v>
                </c:pt>
                <c:pt idx="64">
                  <c:v>788</c:v>
                </c:pt>
                <c:pt idx="65">
                  <c:v>769.75</c:v>
                </c:pt>
                <c:pt idx="66">
                  <c:v>739.5</c:v>
                </c:pt>
                <c:pt idx="67">
                  <c:v>730</c:v>
                </c:pt>
                <c:pt idx="68">
                  <c:v>740.75</c:v>
                </c:pt>
                <c:pt idx="69">
                  <c:v>739</c:v>
                </c:pt>
                <c:pt idx="70">
                  <c:v>756</c:v>
                </c:pt>
                <c:pt idx="71">
                  <c:v>776</c:v>
                </c:pt>
                <c:pt idx="72">
                  <c:v>767</c:v>
                </c:pt>
                <c:pt idx="73">
                  <c:v>777</c:v>
                </c:pt>
                <c:pt idx="74">
                  <c:v>760.75</c:v>
                </c:pt>
                <c:pt idx="75">
                  <c:v>738.75</c:v>
                </c:pt>
                <c:pt idx="76">
                  <c:v>734.25</c:v>
                </c:pt>
                <c:pt idx="77">
                  <c:v>740.5</c:v>
                </c:pt>
                <c:pt idx="78">
                  <c:v>740.25</c:v>
                </c:pt>
                <c:pt idx="79">
                  <c:v>742</c:v>
                </c:pt>
                <c:pt idx="80">
                  <c:v>740.75</c:v>
                </c:pt>
                <c:pt idx="81">
                  <c:v>704</c:v>
                </c:pt>
                <c:pt idx="82">
                  <c:v>672.25</c:v>
                </c:pt>
                <c:pt idx="83">
                  <c:v>652</c:v>
                </c:pt>
                <c:pt idx="84">
                  <c:v>643.5</c:v>
                </c:pt>
                <c:pt idx="85">
                  <c:v>678.5</c:v>
                </c:pt>
                <c:pt idx="86">
                  <c:v>718.5</c:v>
                </c:pt>
                <c:pt idx="87">
                  <c:v>745.25</c:v>
                </c:pt>
                <c:pt idx="88">
                  <c:v>767.75</c:v>
                </c:pt>
                <c:pt idx="89">
                  <c:v>761</c:v>
                </c:pt>
                <c:pt idx="90">
                  <c:v>779.25</c:v>
                </c:pt>
                <c:pt idx="91">
                  <c:v>784.5</c:v>
                </c:pt>
                <c:pt idx="92">
                  <c:v>774</c:v>
                </c:pt>
                <c:pt idx="93">
                  <c:v>796.25</c:v>
                </c:pt>
                <c:pt idx="94">
                  <c:v>786.25</c:v>
                </c:pt>
                <c:pt idx="95">
                  <c:v>776.5</c:v>
                </c:pt>
                <c:pt idx="96">
                  <c:v>789.5</c:v>
                </c:pt>
                <c:pt idx="97">
                  <c:v>786</c:v>
                </c:pt>
                <c:pt idx="98">
                  <c:v>788.75</c:v>
                </c:pt>
                <c:pt idx="99">
                  <c:v>812.75</c:v>
                </c:pt>
                <c:pt idx="100">
                  <c:v>845</c:v>
                </c:pt>
                <c:pt idx="101">
                  <c:v>804</c:v>
                </c:pt>
                <c:pt idx="102">
                  <c:v>797.75</c:v>
                </c:pt>
                <c:pt idx="103">
                  <c:v>762.5</c:v>
                </c:pt>
                <c:pt idx="104">
                  <c:v>728.5</c:v>
                </c:pt>
                <c:pt idx="105">
                  <c:v>682.5</c:v>
                </c:pt>
                <c:pt idx="106">
                  <c:v>703.25</c:v>
                </c:pt>
                <c:pt idx="107">
                  <c:v>733.25</c:v>
                </c:pt>
                <c:pt idx="108">
                  <c:v>744.5</c:v>
                </c:pt>
                <c:pt idx="109">
                  <c:v>772.75</c:v>
                </c:pt>
                <c:pt idx="110">
                  <c:v>765.5</c:v>
                </c:pt>
                <c:pt idx="111">
                  <c:v>778.5</c:v>
                </c:pt>
                <c:pt idx="112">
                  <c:v>784.5</c:v>
                </c:pt>
                <c:pt idx="113">
                  <c:v>807.25</c:v>
                </c:pt>
                <c:pt idx="114">
                  <c:v>826.5</c:v>
                </c:pt>
                <c:pt idx="115">
                  <c:v>842.25</c:v>
                </c:pt>
                <c:pt idx="116">
                  <c:v>855.25</c:v>
                </c:pt>
                <c:pt idx="117">
                  <c:v>839.25</c:v>
                </c:pt>
                <c:pt idx="118">
                  <c:v>812.25</c:v>
                </c:pt>
                <c:pt idx="119">
                  <c:v>786.25</c:v>
                </c:pt>
                <c:pt idx="120">
                  <c:v>770</c:v>
                </c:pt>
                <c:pt idx="121">
                  <c:v>766.5</c:v>
                </c:pt>
                <c:pt idx="122">
                  <c:v>786</c:v>
                </c:pt>
                <c:pt idx="123">
                  <c:v>790.5</c:v>
                </c:pt>
                <c:pt idx="124">
                  <c:v>787.75</c:v>
                </c:pt>
                <c:pt idx="125">
                  <c:v>771</c:v>
                </c:pt>
                <c:pt idx="126">
                  <c:v>769.75</c:v>
                </c:pt>
                <c:pt idx="127">
                  <c:v>760.75</c:v>
                </c:pt>
                <c:pt idx="128">
                  <c:v>773.25</c:v>
                </c:pt>
                <c:pt idx="129">
                  <c:v>787.75</c:v>
                </c:pt>
                <c:pt idx="130">
                  <c:v>789.25</c:v>
                </c:pt>
                <c:pt idx="131">
                  <c:v>819.75</c:v>
                </c:pt>
                <c:pt idx="132">
                  <c:v>807.75</c:v>
                </c:pt>
                <c:pt idx="133">
                  <c:v>806.75</c:v>
                </c:pt>
                <c:pt idx="134">
                  <c:v>808.5</c:v>
                </c:pt>
                <c:pt idx="135">
                  <c:v>770.5</c:v>
                </c:pt>
                <c:pt idx="136">
                  <c:v>781.25</c:v>
                </c:pt>
                <c:pt idx="137">
                  <c:v>796</c:v>
                </c:pt>
                <c:pt idx="138">
                  <c:v>816.25</c:v>
                </c:pt>
                <c:pt idx="139">
                  <c:v>838.75</c:v>
                </c:pt>
                <c:pt idx="140">
                  <c:v>851.5</c:v>
                </c:pt>
                <c:pt idx="141">
                  <c:v>880.25</c:v>
                </c:pt>
                <c:pt idx="142">
                  <c:v>886.5</c:v>
                </c:pt>
                <c:pt idx="143">
                  <c:v>915.25</c:v>
                </c:pt>
                <c:pt idx="144">
                  <c:v>922.5</c:v>
                </c:pt>
                <c:pt idx="145">
                  <c:v>902.25</c:v>
                </c:pt>
                <c:pt idx="146">
                  <c:v>909.25</c:v>
                </c:pt>
                <c:pt idx="147">
                  <c:v>905.25</c:v>
                </c:pt>
                <c:pt idx="148">
                  <c:v>910.5</c:v>
                </c:pt>
                <c:pt idx="149">
                  <c:v>905.75</c:v>
                </c:pt>
                <c:pt idx="150">
                  <c:v>887.25</c:v>
                </c:pt>
                <c:pt idx="151">
                  <c:v>894</c:v>
                </c:pt>
                <c:pt idx="152">
                  <c:v>881.25</c:v>
                </c:pt>
                <c:pt idx="153">
                  <c:v>900</c:v>
                </c:pt>
                <c:pt idx="154">
                  <c:v>841.75</c:v>
                </c:pt>
                <c:pt idx="155">
                  <c:v>841.25</c:v>
                </c:pt>
                <c:pt idx="156">
                  <c:v>768.25</c:v>
                </c:pt>
                <c:pt idx="157">
                  <c:v>755</c:v>
                </c:pt>
                <c:pt idx="158">
                  <c:v>758</c:v>
                </c:pt>
                <c:pt idx="159">
                  <c:v>821.25</c:v>
                </c:pt>
                <c:pt idx="160">
                  <c:v>885.5</c:v>
                </c:pt>
                <c:pt idx="161">
                  <c:v>910.25</c:v>
                </c:pt>
                <c:pt idx="162">
                  <c:v>916.75</c:v>
                </c:pt>
                <c:pt idx="163">
                  <c:v>889.25</c:v>
                </c:pt>
                <c:pt idx="164">
                  <c:v>883.5</c:v>
                </c:pt>
                <c:pt idx="165">
                  <c:v>890</c:v>
                </c:pt>
                <c:pt idx="166">
                  <c:v>905.75</c:v>
                </c:pt>
                <c:pt idx="167">
                  <c:v>950.5</c:v>
                </c:pt>
                <c:pt idx="168">
                  <c:v>1000.25</c:v>
                </c:pt>
                <c:pt idx="169">
                  <c:v>998.5</c:v>
                </c:pt>
                <c:pt idx="170">
                  <c:v>985.75</c:v>
                </c:pt>
                <c:pt idx="171">
                  <c:v>976.5</c:v>
                </c:pt>
                <c:pt idx="172">
                  <c:v>934.25</c:v>
                </c:pt>
                <c:pt idx="173">
                  <c:v>942.75</c:v>
                </c:pt>
                <c:pt idx="174">
                  <c:v>986.75</c:v>
                </c:pt>
                <c:pt idx="175">
                  <c:v>1009</c:v>
                </c:pt>
                <c:pt idx="176">
                  <c:v>1044</c:v>
                </c:pt>
                <c:pt idx="177">
                  <c:v>1062</c:v>
                </c:pt>
                <c:pt idx="178">
                  <c:v>1062.75</c:v>
                </c:pt>
                <c:pt idx="179">
                  <c:v>1075.75</c:v>
                </c:pt>
                <c:pt idx="180">
                  <c:v>1077</c:v>
                </c:pt>
                <c:pt idx="181">
                  <c:v>1121</c:v>
                </c:pt>
                <c:pt idx="182">
                  <c:v>1136.5</c:v>
                </c:pt>
                <c:pt idx="183">
                  <c:v>1154.75</c:v>
                </c:pt>
                <c:pt idx="184">
                  <c:v>1169.5</c:v>
                </c:pt>
                <c:pt idx="185">
                  <c:v>1182.25</c:v>
                </c:pt>
                <c:pt idx="186">
                  <c:v>1229.5</c:v>
                </c:pt>
                <c:pt idx="187">
                  <c:v>1272.5</c:v>
                </c:pt>
                <c:pt idx="188">
                  <c:v>1340.5</c:v>
                </c:pt>
                <c:pt idx="189">
                  <c:v>1372.75</c:v>
                </c:pt>
                <c:pt idx="190">
                  <c:v>1445</c:v>
                </c:pt>
                <c:pt idx="191">
                  <c:v>1544.25</c:v>
                </c:pt>
                <c:pt idx="192">
                  <c:v>1681</c:v>
                </c:pt>
                <c:pt idx="193">
                  <c:v>1816</c:v>
                </c:pt>
                <c:pt idx="194">
                  <c:v>1907.5</c:v>
                </c:pt>
                <c:pt idx="195">
                  <c:v>1968.75</c:v>
                </c:pt>
                <c:pt idx="196">
                  <c:v>1997.75</c:v>
                </c:pt>
                <c:pt idx="197">
                  <c:v>1996.75</c:v>
                </c:pt>
              </c:numCache>
            </c:numRef>
          </c:val>
          <c:smooth val="0"/>
        </c:ser>
        <c:ser>
          <c:idx val="1"/>
          <c:order val="1"/>
          <c:tx>
            <c:v>После вычитания упоминаний ИИ</c:v>
          </c:tx>
          <c:spPr>
            <a:ln xmlns:a="http://schemas.openxmlformats.org/drawingml/2006/main" w="36195">
              <a:solidFill>
                <a:srgbClr val="007F78"/>
              </a:solidFill>
              <a:prstDash val="solid"/>
            </a:ln>
          </c:spPr>
          <c:marker>
            <c:symbol val="none"/>
          </c:marker>
          <c:cat>
            <c:strRef>
              <c:f>'Chart Data'!$C$2:$C$199</c:f>
              <c:strCache>
                <c:ptCount val="198"/>
                <c:pt idx="0">
                  <c:v>28.01.2023</c:v>
                </c:pt>
                <c:pt idx="1">
                  <c:v>04.02.2023</c:v>
                </c:pt>
                <c:pt idx="2">
                  <c:v>11.02.2023</c:v>
                </c:pt>
                <c:pt idx="3">
                  <c:v>18.02.2023</c:v>
                </c:pt>
                <c:pt idx="4">
                  <c:v>25.02.2023</c:v>
                </c:pt>
                <c:pt idx="5">
                  <c:v>04.03.2023</c:v>
                </c:pt>
                <c:pt idx="6">
                  <c:v>11.03.2023</c:v>
                </c:pt>
                <c:pt idx="7">
                  <c:v>18.03.2023</c:v>
                </c:pt>
                <c:pt idx="8">
                  <c:v>25.03.2023</c:v>
                </c:pt>
                <c:pt idx="9">
                  <c:v>01.04.2023</c:v>
                </c:pt>
                <c:pt idx="10">
                  <c:v>08.04.2023</c:v>
                </c:pt>
                <c:pt idx="11">
                  <c:v>15.04.2023</c:v>
                </c:pt>
                <c:pt idx="12">
                  <c:v>22.04.2023</c:v>
                </c:pt>
                <c:pt idx="13">
                  <c:v>29.04.2023</c:v>
                </c:pt>
                <c:pt idx="14">
                  <c:v>06.05.2023</c:v>
                </c:pt>
                <c:pt idx="15">
                  <c:v>13.05.2023</c:v>
                </c:pt>
                <c:pt idx="16">
                  <c:v>20.05.2023</c:v>
                </c:pt>
                <c:pt idx="17">
                  <c:v>27.05.2023</c:v>
                </c:pt>
                <c:pt idx="18">
                  <c:v>03.06.2023</c:v>
                </c:pt>
                <c:pt idx="19">
                  <c:v>10.06.2023</c:v>
                </c:pt>
                <c:pt idx="20">
                  <c:v>17.06.2023</c:v>
                </c:pt>
                <c:pt idx="21">
                  <c:v>24.06.2023</c:v>
                </c:pt>
                <c:pt idx="22">
                  <c:v>01.07.2023</c:v>
                </c:pt>
                <c:pt idx="23">
                  <c:v>08.07.2023</c:v>
                </c:pt>
                <c:pt idx="24">
                  <c:v>15.07.2023</c:v>
                </c:pt>
                <c:pt idx="25">
                  <c:v>22.07.2023</c:v>
                </c:pt>
                <c:pt idx="26">
                  <c:v>29.07.2023</c:v>
                </c:pt>
                <c:pt idx="27">
                  <c:v>05.08.2023</c:v>
                </c:pt>
                <c:pt idx="28">
                  <c:v>12.08.2023</c:v>
                </c:pt>
                <c:pt idx="29">
                  <c:v>19.08.2023</c:v>
                </c:pt>
                <c:pt idx="30">
                  <c:v>26.08.2023</c:v>
                </c:pt>
                <c:pt idx="31">
                  <c:v>02.09.2023</c:v>
                </c:pt>
                <c:pt idx="32">
                  <c:v>09.09.2023</c:v>
                </c:pt>
                <c:pt idx="33">
                  <c:v>16.09.2023</c:v>
                </c:pt>
                <c:pt idx="34">
                  <c:v>23.09.2023</c:v>
                </c:pt>
                <c:pt idx="35">
                  <c:v>30.09.2023</c:v>
                </c:pt>
                <c:pt idx="36">
                  <c:v>07.10.2023</c:v>
                </c:pt>
                <c:pt idx="37">
                  <c:v>14.10.2023</c:v>
                </c:pt>
                <c:pt idx="38">
                  <c:v>21.10.2023</c:v>
                </c:pt>
                <c:pt idx="39">
                  <c:v>28.10.2023</c:v>
                </c:pt>
                <c:pt idx="40">
                  <c:v>04.11.2023</c:v>
                </c:pt>
                <c:pt idx="41">
                  <c:v>11.11.2023</c:v>
                </c:pt>
                <c:pt idx="42">
                  <c:v>18.11.2023</c:v>
                </c:pt>
                <c:pt idx="43">
                  <c:v>25.11.2023</c:v>
                </c:pt>
                <c:pt idx="44">
                  <c:v>02.12.2023</c:v>
                </c:pt>
                <c:pt idx="45">
                  <c:v>09.12.2023</c:v>
                </c:pt>
                <c:pt idx="46">
                  <c:v>16.12.2023</c:v>
                </c:pt>
                <c:pt idx="47">
                  <c:v>23.12.2023</c:v>
                </c:pt>
                <c:pt idx="48">
                  <c:v>30.12.2023</c:v>
                </c:pt>
                <c:pt idx="49">
                  <c:v>31.12.2023</c:v>
                </c:pt>
                <c:pt idx="50">
                  <c:v>07.01.2024</c:v>
                </c:pt>
                <c:pt idx="51">
                  <c:v>14.01.2024</c:v>
                </c:pt>
                <c:pt idx="52">
                  <c:v>21.01.2024</c:v>
                </c:pt>
                <c:pt idx="53">
                  <c:v>28.01.2024</c:v>
                </c:pt>
                <c:pt idx="54">
                  <c:v>04.02.2024</c:v>
                </c:pt>
                <c:pt idx="55">
                  <c:v>11.02.2024</c:v>
                </c:pt>
                <c:pt idx="56">
                  <c:v>18.02.2024</c:v>
                </c:pt>
                <c:pt idx="57">
                  <c:v>25.02.2024</c:v>
                </c:pt>
                <c:pt idx="58">
                  <c:v>03.03.2024</c:v>
                </c:pt>
                <c:pt idx="59">
                  <c:v>10.03.2024</c:v>
                </c:pt>
                <c:pt idx="60">
                  <c:v>17.03.2024</c:v>
                </c:pt>
                <c:pt idx="61">
                  <c:v>24.03.2024</c:v>
                </c:pt>
                <c:pt idx="62">
                  <c:v>31.03.2024</c:v>
                </c:pt>
                <c:pt idx="63">
                  <c:v>07.04.2024</c:v>
                </c:pt>
                <c:pt idx="64">
                  <c:v>14.04.2024</c:v>
                </c:pt>
                <c:pt idx="65">
                  <c:v>21.04.2024</c:v>
                </c:pt>
                <c:pt idx="66">
                  <c:v>28.04.2024</c:v>
                </c:pt>
                <c:pt idx="67">
                  <c:v>05.05.2024</c:v>
                </c:pt>
                <c:pt idx="68">
                  <c:v>12.05.2024</c:v>
                </c:pt>
                <c:pt idx="69">
                  <c:v>19.05.2024</c:v>
                </c:pt>
                <c:pt idx="70">
                  <c:v>26.05.2024</c:v>
                </c:pt>
                <c:pt idx="71">
                  <c:v>02.06.2024</c:v>
                </c:pt>
                <c:pt idx="72">
                  <c:v>09.06.2024</c:v>
                </c:pt>
                <c:pt idx="73">
                  <c:v>16.06.2024</c:v>
                </c:pt>
                <c:pt idx="74">
                  <c:v>23.06.2024</c:v>
                </c:pt>
                <c:pt idx="75">
                  <c:v>30.06.2024</c:v>
                </c:pt>
                <c:pt idx="76">
                  <c:v>07.07.2024</c:v>
                </c:pt>
                <c:pt idx="77">
                  <c:v>14.07.2024</c:v>
                </c:pt>
                <c:pt idx="78">
                  <c:v>21.07.2024</c:v>
                </c:pt>
                <c:pt idx="79">
                  <c:v>28.07.2024</c:v>
                </c:pt>
                <c:pt idx="80">
                  <c:v>04.08.2024</c:v>
                </c:pt>
                <c:pt idx="81">
                  <c:v>11.08.2024</c:v>
                </c:pt>
                <c:pt idx="82">
                  <c:v>18.08.2024</c:v>
                </c:pt>
                <c:pt idx="83">
                  <c:v>25.08.2024</c:v>
                </c:pt>
                <c:pt idx="84">
                  <c:v>01.09.2024</c:v>
                </c:pt>
                <c:pt idx="85">
                  <c:v>08.09.2024</c:v>
                </c:pt>
                <c:pt idx="86">
                  <c:v>15.09.2024</c:v>
                </c:pt>
                <c:pt idx="87">
                  <c:v>22.09.2024</c:v>
                </c:pt>
                <c:pt idx="88">
                  <c:v>29.09.2024</c:v>
                </c:pt>
                <c:pt idx="89">
                  <c:v>06.10.2024</c:v>
                </c:pt>
                <c:pt idx="90">
                  <c:v>13.10.2024</c:v>
                </c:pt>
                <c:pt idx="91">
                  <c:v>20.10.2024</c:v>
                </c:pt>
                <c:pt idx="92">
                  <c:v>27.10.2024</c:v>
                </c:pt>
                <c:pt idx="93">
                  <c:v>03.11.2024</c:v>
                </c:pt>
                <c:pt idx="94">
                  <c:v>10.11.2024</c:v>
                </c:pt>
                <c:pt idx="95">
                  <c:v>17.11.2024</c:v>
                </c:pt>
                <c:pt idx="96">
                  <c:v>24.11.2024</c:v>
                </c:pt>
                <c:pt idx="97">
                  <c:v>01.12.2024</c:v>
                </c:pt>
                <c:pt idx="98">
                  <c:v>08.12.2024</c:v>
                </c:pt>
                <c:pt idx="99">
                  <c:v>15.12.2024</c:v>
                </c:pt>
                <c:pt idx="100">
                  <c:v>22.12.2024</c:v>
                </c:pt>
                <c:pt idx="101">
                  <c:v>29.12.2024</c:v>
                </c:pt>
                <c:pt idx="102">
                  <c:v>31.12.2024</c:v>
                </c:pt>
                <c:pt idx="103">
                  <c:v>07.01.2025</c:v>
                </c:pt>
                <c:pt idx="104">
                  <c:v>14.01.2025</c:v>
                </c:pt>
                <c:pt idx="105">
                  <c:v>21.01.2025</c:v>
                </c:pt>
                <c:pt idx="106">
                  <c:v>28.01.2025</c:v>
                </c:pt>
                <c:pt idx="107">
                  <c:v>04.02.2025</c:v>
                </c:pt>
                <c:pt idx="108">
                  <c:v>11.02.2025</c:v>
                </c:pt>
                <c:pt idx="109">
                  <c:v>18.02.2025</c:v>
                </c:pt>
                <c:pt idx="110">
                  <c:v>25.02.2025</c:v>
                </c:pt>
                <c:pt idx="111">
                  <c:v>04.03.2025</c:v>
                </c:pt>
                <c:pt idx="112">
                  <c:v>11.03.2025</c:v>
                </c:pt>
                <c:pt idx="113">
                  <c:v>18.03.2025</c:v>
                </c:pt>
                <c:pt idx="114">
                  <c:v>25.03.2025</c:v>
                </c:pt>
                <c:pt idx="115">
                  <c:v>01.04.2025</c:v>
                </c:pt>
                <c:pt idx="116">
                  <c:v>08.04.2025</c:v>
                </c:pt>
                <c:pt idx="117">
                  <c:v>15.04.2025</c:v>
                </c:pt>
                <c:pt idx="118">
                  <c:v>22.04.2025</c:v>
                </c:pt>
                <c:pt idx="119">
                  <c:v>29.04.2025</c:v>
                </c:pt>
                <c:pt idx="120">
                  <c:v>06.05.2025</c:v>
                </c:pt>
                <c:pt idx="121">
                  <c:v>13.05.2025</c:v>
                </c:pt>
                <c:pt idx="122">
                  <c:v>20.05.2025</c:v>
                </c:pt>
                <c:pt idx="123">
                  <c:v>27.05.2025</c:v>
                </c:pt>
                <c:pt idx="124">
                  <c:v>03.06.2025</c:v>
                </c:pt>
                <c:pt idx="125">
                  <c:v>10.06.2025</c:v>
                </c:pt>
                <c:pt idx="126">
                  <c:v>17.06.2025</c:v>
                </c:pt>
                <c:pt idx="127">
                  <c:v>24.06.2025</c:v>
                </c:pt>
                <c:pt idx="128">
                  <c:v>01.07.2025</c:v>
                </c:pt>
                <c:pt idx="129">
                  <c:v>08.07.2025</c:v>
                </c:pt>
                <c:pt idx="130">
                  <c:v>15.07.2025</c:v>
                </c:pt>
                <c:pt idx="131">
                  <c:v>22.07.2025</c:v>
                </c:pt>
                <c:pt idx="132">
                  <c:v>29.07.2025</c:v>
                </c:pt>
                <c:pt idx="133">
                  <c:v>05.08.2025</c:v>
                </c:pt>
                <c:pt idx="134">
                  <c:v>12.08.2025</c:v>
                </c:pt>
                <c:pt idx="135">
                  <c:v>19.08.2025</c:v>
                </c:pt>
                <c:pt idx="136">
                  <c:v>26.08.2025</c:v>
                </c:pt>
                <c:pt idx="137">
                  <c:v>02.09.2025</c:v>
                </c:pt>
                <c:pt idx="138">
                  <c:v>09.09.2025</c:v>
                </c:pt>
                <c:pt idx="139">
                  <c:v>16.09.2025</c:v>
                </c:pt>
                <c:pt idx="140">
                  <c:v>23.09.2025</c:v>
                </c:pt>
                <c:pt idx="141">
                  <c:v>30.09.2025</c:v>
                </c:pt>
                <c:pt idx="142">
                  <c:v>07.10.2025</c:v>
                </c:pt>
                <c:pt idx="143">
                  <c:v>14.10.2025</c:v>
                </c:pt>
                <c:pt idx="144">
                  <c:v>21.10.2025</c:v>
                </c:pt>
                <c:pt idx="145">
                  <c:v>28.10.2025</c:v>
                </c:pt>
                <c:pt idx="146">
                  <c:v>04.11.2025</c:v>
                </c:pt>
                <c:pt idx="147">
                  <c:v>11.11.2025</c:v>
                </c:pt>
                <c:pt idx="148">
                  <c:v>18.11.2025</c:v>
                </c:pt>
                <c:pt idx="149">
                  <c:v>25.11.2025</c:v>
                </c:pt>
                <c:pt idx="150">
                  <c:v>02.12.2025</c:v>
                </c:pt>
                <c:pt idx="151">
                  <c:v>09.12.2025</c:v>
                </c:pt>
                <c:pt idx="152">
                  <c:v>16.12.2025</c:v>
                </c:pt>
                <c:pt idx="153">
                  <c:v>23.12.2025</c:v>
                </c:pt>
                <c:pt idx="154">
                  <c:v>30.12.2025</c:v>
                </c:pt>
                <c:pt idx="155">
                  <c:v>31.12.2025</c:v>
                </c:pt>
                <c:pt idx="156">
                  <c:v>07.01.2026</c:v>
                </c:pt>
                <c:pt idx="157">
                  <c:v>14.01.2026</c:v>
                </c:pt>
                <c:pt idx="158">
                  <c:v>21.01.2026</c:v>
                </c:pt>
                <c:pt idx="159">
                  <c:v>28.01.2026</c:v>
                </c:pt>
                <c:pt idx="160">
                  <c:v>04.02.2026</c:v>
                </c:pt>
                <c:pt idx="161">
                  <c:v>11.02.2026</c:v>
                </c:pt>
                <c:pt idx="162">
                  <c:v>18.02.2026</c:v>
                </c:pt>
                <c:pt idx="163">
                  <c:v>25.02.2026</c:v>
                </c:pt>
                <c:pt idx="164">
                  <c:v>04.03.2026</c:v>
                </c:pt>
                <c:pt idx="165">
                  <c:v>11.03.2026</c:v>
                </c:pt>
                <c:pt idx="166">
                  <c:v>18.03.2026</c:v>
                </c:pt>
                <c:pt idx="167">
                  <c:v>25.03.2026</c:v>
                </c:pt>
                <c:pt idx="168">
                  <c:v>01.04.2026</c:v>
                </c:pt>
                <c:pt idx="169">
                  <c:v>08.04.2026</c:v>
                </c:pt>
                <c:pt idx="170">
                  <c:v>15.04.2026</c:v>
                </c:pt>
                <c:pt idx="171">
                  <c:v>22.04.2026</c:v>
                </c:pt>
                <c:pt idx="172">
                  <c:v>29.04.2026</c:v>
                </c:pt>
                <c:pt idx="173">
                  <c:v>06.05.2026</c:v>
                </c:pt>
                <c:pt idx="174">
                  <c:v>13.05.2026</c:v>
                </c:pt>
                <c:pt idx="175">
                  <c:v>20.05.2026</c:v>
                </c:pt>
                <c:pt idx="176">
                  <c:v>27.05.2026</c:v>
                </c:pt>
                <c:pt idx="177">
                  <c:v>03.06.2026</c:v>
                </c:pt>
                <c:pt idx="178">
                  <c:v>10.06.2026</c:v>
                </c:pt>
                <c:pt idx="179">
                  <c:v>17.06.2026</c:v>
                </c:pt>
                <c:pt idx="180">
                  <c:v>24.06.2026</c:v>
                </c:pt>
                <c:pt idx="181">
                  <c:v>01.07.2026</c:v>
                </c:pt>
                <c:pt idx="182">
                  <c:v>08.07.2026</c:v>
                </c:pt>
                <c:pt idx="183">
                  <c:v>15.07.2026</c:v>
                </c:pt>
                <c:pt idx="184">
                  <c:v>22.07.2026</c:v>
                </c:pt>
                <c:pt idx="185">
                  <c:v>29.07.2026</c:v>
                </c:pt>
                <c:pt idx="186">
                  <c:v>05.08.2026</c:v>
                </c:pt>
                <c:pt idx="187">
                  <c:v>12.08.2026</c:v>
                </c:pt>
                <c:pt idx="188">
                  <c:v>19.08.2026</c:v>
                </c:pt>
                <c:pt idx="189">
                  <c:v>26.08.2026</c:v>
                </c:pt>
                <c:pt idx="190">
                  <c:v>02.09.2026</c:v>
                </c:pt>
                <c:pt idx="191">
                  <c:v>09.09.2026</c:v>
                </c:pt>
                <c:pt idx="192">
                  <c:v>16.09.2026</c:v>
                </c:pt>
                <c:pt idx="193">
                  <c:v>23.09.2026</c:v>
                </c:pt>
                <c:pt idx="194">
                  <c:v>30.09.2026</c:v>
                </c:pt>
                <c:pt idx="195">
                  <c:v>07.10.2026</c:v>
                </c:pt>
                <c:pt idx="196">
                  <c:v>14.10.2026</c:v>
                </c:pt>
                <c:pt idx="197">
                  <c:v>21.10.2026</c:v>
                </c:pt>
              </c:strCache>
            </c:strRef>
          </c:cat>
          <c:val>
            <c:numRef>
              <c:f>'Chart Data'!$D$2:$D$199</c:f>
              <c:numCache>
                <c:formatCode>#,##0.0</c:formatCode>
                <c:ptCount val="198"/>
                <c:pt idx="0">
                  <c:v>582.5</c:v>
                </c:pt>
                <c:pt idx="1">
                  <c:v>615.5</c:v>
                </c:pt>
                <c:pt idx="2">
                  <c:v>643.5</c:v>
                </c:pt>
                <c:pt idx="3">
                  <c:v>663</c:v>
                </c:pt>
                <c:pt idx="4">
                  <c:v>669.5</c:v>
                </c:pt>
                <c:pt idx="5">
                  <c:v>678.75</c:v>
                </c:pt>
                <c:pt idx="6">
                  <c:v>696.75</c:v>
                </c:pt>
                <c:pt idx="7">
                  <c:v>704</c:v>
                </c:pt>
                <c:pt idx="8">
                  <c:v>721.75</c:v>
                </c:pt>
                <c:pt idx="9">
                  <c:v>747</c:v>
                </c:pt>
                <c:pt idx="10">
                  <c:v>745.25</c:v>
                </c:pt>
                <c:pt idx="11">
                  <c:v>715</c:v>
                </c:pt>
                <c:pt idx="12">
                  <c:v>703.25</c:v>
                </c:pt>
                <c:pt idx="13">
                  <c:v>664.25</c:v>
                </c:pt>
                <c:pt idx="14">
                  <c:v>647.5</c:v>
                </c:pt>
                <c:pt idx="15">
                  <c:v>678.75</c:v>
                </c:pt>
                <c:pt idx="16">
                  <c:v>672</c:v>
                </c:pt>
                <c:pt idx="17">
                  <c:v>692.5</c:v>
                </c:pt>
                <c:pt idx="18">
                  <c:v>707.25</c:v>
                </c:pt>
                <c:pt idx="19">
                  <c:v>699.75</c:v>
                </c:pt>
                <c:pt idx="20">
                  <c:v>696.75</c:v>
                </c:pt>
                <c:pt idx="21">
                  <c:v>680.75</c:v>
                </c:pt>
                <c:pt idx="22">
                  <c:v>685</c:v>
                </c:pt>
                <c:pt idx="23">
                  <c:v>683.75</c:v>
                </c:pt>
                <c:pt idx="24">
                  <c:v>697</c:v>
                </c:pt>
                <c:pt idx="25">
                  <c:v>709</c:v>
                </c:pt>
                <c:pt idx="26">
                  <c:v>685.5</c:v>
                </c:pt>
                <c:pt idx="27">
                  <c:v>687.5</c:v>
                </c:pt>
                <c:pt idx="28">
                  <c:v>676.75</c:v>
                </c:pt>
                <c:pt idx="29">
                  <c:v>654</c:v>
                </c:pt>
                <c:pt idx="30">
                  <c:v>651.75</c:v>
                </c:pt>
                <c:pt idx="31">
                  <c:v>668.5</c:v>
                </c:pt>
                <c:pt idx="32">
                  <c:v>672.5</c:v>
                </c:pt>
                <c:pt idx="33">
                  <c:v>690.25</c:v>
                </c:pt>
                <c:pt idx="34">
                  <c:v>706.5</c:v>
                </c:pt>
                <c:pt idx="35">
                  <c:v>711.5</c:v>
                </c:pt>
                <c:pt idx="36">
                  <c:v>723</c:v>
                </c:pt>
                <c:pt idx="37">
                  <c:v>741</c:v>
                </c:pt>
                <c:pt idx="38">
                  <c:v>753.5</c:v>
                </c:pt>
                <c:pt idx="39">
                  <c:v>743.25</c:v>
                </c:pt>
                <c:pt idx="40">
                  <c:v>757.25</c:v>
                </c:pt>
                <c:pt idx="41">
                  <c:v>746</c:v>
                </c:pt>
                <c:pt idx="42">
                  <c:v>724.5</c:v>
                </c:pt>
                <c:pt idx="43">
                  <c:v>701</c:v>
                </c:pt>
                <c:pt idx="44">
                  <c:v>724</c:v>
                </c:pt>
                <c:pt idx="45">
                  <c:v>730.5</c:v>
                </c:pt>
                <c:pt idx="46">
                  <c:v>753.25</c:v>
                </c:pt>
                <c:pt idx="47">
                  <c:v>802.75</c:v>
                </c:pt>
                <c:pt idx="48">
                  <c:v>726.75</c:v>
                </c:pt>
                <c:pt idx="49">
                  <c:v>729</c:v>
                </c:pt>
                <c:pt idx="50">
                  <c:v>688</c:v>
                </c:pt>
                <c:pt idx="51">
                  <c:v>671</c:v>
                </c:pt>
                <c:pt idx="52">
                  <c:v>647.5</c:v>
                </c:pt>
                <c:pt idx="53">
                  <c:v>686.5</c:v>
                </c:pt>
                <c:pt idx="54">
                  <c:v>737.75</c:v>
                </c:pt>
                <c:pt idx="55">
                  <c:v>769.75</c:v>
                </c:pt>
                <c:pt idx="56">
                  <c:v>773.75</c:v>
                </c:pt>
                <c:pt idx="57">
                  <c:v>774.75</c:v>
                </c:pt>
                <c:pt idx="58">
                  <c:v>772.75</c:v>
                </c:pt>
                <c:pt idx="59">
                  <c:v>766.5</c:v>
                </c:pt>
                <c:pt idx="60">
                  <c:v>766.25</c:v>
                </c:pt>
                <c:pt idx="61">
                  <c:v>777.5</c:v>
                </c:pt>
                <c:pt idx="62">
                  <c:v>789.25</c:v>
                </c:pt>
                <c:pt idx="63">
                  <c:v>777.5</c:v>
                </c:pt>
                <c:pt idx="64">
                  <c:v>777.75</c:v>
                </c:pt>
                <c:pt idx="65">
                  <c:v>761.5</c:v>
                </c:pt>
                <c:pt idx="66">
                  <c:v>731.25</c:v>
                </c:pt>
                <c:pt idx="67">
                  <c:v>720.25</c:v>
                </c:pt>
                <c:pt idx="68">
                  <c:v>731.25</c:v>
                </c:pt>
                <c:pt idx="69">
                  <c:v>728.25</c:v>
                </c:pt>
                <c:pt idx="70">
                  <c:v>745.5</c:v>
                </c:pt>
                <c:pt idx="71">
                  <c:v>766</c:v>
                </c:pt>
                <c:pt idx="72">
                  <c:v>755.5</c:v>
                </c:pt>
                <c:pt idx="73">
                  <c:v>765</c:v>
                </c:pt>
                <c:pt idx="74">
                  <c:v>749.5</c:v>
                </c:pt>
                <c:pt idx="75">
                  <c:v>727.25</c:v>
                </c:pt>
                <c:pt idx="76">
                  <c:v>725</c:v>
                </c:pt>
                <c:pt idx="77">
                  <c:v>732.25</c:v>
                </c:pt>
                <c:pt idx="78">
                  <c:v>732</c:v>
                </c:pt>
                <c:pt idx="79">
                  <c:v>735</c:v>
                </c:pt>
                <c:pt idx="80">
                  <c:v>733.75</c:v>
                </c:pt>
                <c:pt idx="81">
                  <c:v>697.25</c:v>
                </c:pt>
                <c:pt idx="82">
                  <c:v>666.25</c:v>
                </c:pt>
                <c:pt idx="83">
                  <c:v>646.25</c:v>
                </c:pt>
                <c:pt idx="84">
                  <c:v>636.5</c:v>
                </c:pt>
                <c:pt idx="85">
                  <c:v>670.25</c:v>
                </c:pt>
                <c:pt idx="86">
                  <c:v>710</c:v>
                </c:pt>
                <c:pt idx="87">
                  <c:v>735.75</c:v>
                </c:pt>
                <c:pt idx="88">
                  <c:v>759</c:v>
                </c:pt>
                <c:pt idx="89">
                  <c:v>752</c:v>
                </c:pt>
                <c:pt idx="90">
                  <c:v>767.5</c:v>
                </c:pt>
                <c:pt idx="91">
                  <c:v>771.5</c:v>
                </c:pt>
                <c:pt idx="92">
                  <c:v>760.5</c:v>
                </c:pt>
                <c:pt idx="93">
                  <c:v>782.25</c:v>
                </c:pt>
                <c:pt idx="94">
                  <c:v>772.5</c:v>
                </c:pt>
                <c:pt idx="95">
                  <c:v>763</c:v>
                </c:pt>
                <c:pt idx="96">
                  <c:v>774.25</c:v>
                </c:pt>
                <c:pt idx="97">
                  <c:v>772.75</c:v>
                </c:pt>
                <c:pt idx="98">
                  <c:v>777.25</c:v>
                </c:pt>
                <c:pt idx="99">
                  <c:v>801</c:v>
                </c:pt>
                <c:pt idx="100">
                  <c:v>833.25</c:v>
                </c:pt>
                <c:pt idx="101">
                  <c:v>791.5</c:v>
                </c:pt>
                <c:pt idx="102">
                  <c:v>786.25</c:v>
                </c:pt>
                <c:pt idx="103">
                  <c:v>749.75</c:v>
                </c:pt>
                <c:pt idx="104">
                  <c:v>716.75</c:v>
                </c:pt>
                <c:pt idx="105">
                  <c:v>671.75</c:v>
                </c:pt>
                <c:pt idx="106">
                  <c:v>692.25</c:v>
                </c:pt>
                <c:pt idx="107">
                  <c:v>723</c:v>
                </c:pt>
                <c:pt idx="108">
                  <c:v>732.75</c:v>
                </c:pt>
                <c:pt idx="109">
                  <c:v>760.5</c:v>
                </c:pt>
                <c:pt idx="110">
                  <c:v>752.75</c:v>
                </c:pt>
                <c:pt idx="111">
                  <c:v>763.75</c:v>
                </c:pt>
                <c:pt idx="112">
                  <c:v>771.5</c:v>
                </c:pt>
                <c:pt idx="113">
                  <c:v>794</c:v>
                </c:pt>
                <c:pt idx="114">
                  <c:v>813</c:v>
                </c:pt>
                <c:pt idx="115">
                  <c:v>831.25</c:v>
                </c:pt>
                <c:pt idx="116">
                  <c:v>840.75</c:v>
                </c:pt>
                <c:pt idx="117">
                  <c:v>824.25</c:v>
                </c:pt>
                <c:pt idx="118">
                  <c:v>796.75</c:v>
                </c:pt>
                <c:pt idx="119">
                  <c:v>769.5</c:v>
                </c:pt>
                <c:pt idx="120">
                  <c:v>754.75</c:v>
                </c:pt>
                <c:pt idx="121">
                  <c:v>749</c:v>
                </c:pt>
                <c:pt idx="122">
                  <c:v>766.75</c:v>
                </c:pt>
                <c:pt idx="123">
                  <c:v>769.5</c:v>
                </c:pt>
                <c:pt idx="124">
                  <c:v>766</c:v>
                </c:pt>
                <c:pt idx="125">
                  <c:v>749.75</c:v>
                </c:pt>
                <c:pt idx="126">
                  <c:v>748.25</c:v>
                </c:pt>
                <c:pt idx="127">
                  <c:v>739.25</c:v>
                </c:pt>
                <c:pt idx="128">
                  <c:v>752.5</c:v>
                </c:pt>
                <c:pt idx="129">
                  <c:v>768.5</c:v>
                </c:pt>
                <c:pt idx="130">
                  <c:v>772.75</c:v>
                </c:pt>
                <c:pt idx="131">
                  <c:v>804</c:v>
                </c:pt>
                <c:pt idx="132">
                  <c:v>790.5</c:v>
                </c:pt>
                <c:pt idx="133">
                  <c:v>789</c:v>
                </c:pt>
                <c:pt idx="134">
                  <c:v>791</c:v>
                </c:pt>
                <c:pt idx="135">
                  <c:v>752</c:v>
                </c:pt>
                <c:pt idx="136">
                  <c:v>763.5</c:v>
                </c:pt>
                <c:pt idx="137">
                  <c:v>778</c:v>
                </c:pt>
                <c:pt idx="138">
                  <c:v>796.5</c:v>
                </c:pt>
                <c:pt idx="139">
                  <c:v>819</c:v>
                </c:pt>
                <c:pt idx="140">
                  <c:v>830.5</c:v>
                </c:pt>
                <c:pt idx="141">
                  <c:v>857.5</c:v>
                </c:pt>
                <c:pt idx="142">
                  <c:v>861.5</c:v>
                </c:pt>
                <c:pt idx="143">
                  <c:v>889</c:v>
                </c:pt>
                <c:pt idx="144">
                  <c:v>895.25</c:v>
                </c:pt>
                <c:pt idx="145">
                  <c:v>872.5</c:v>
                </c:pt>
                <c:pt idx="146">
                  <c:v>881</c:v>
                </c:pt>
                <c:pt idx="147">
                  <c:v>876.25</c:v>
                </c:pt>
                <c:pt idx="148">
                  <c:v>879.75</c:v>
                </c:pt>
                <c:pt idx="149">
                  <c:v>877.25</c:v>
                </c:pt>
                <c:pt idx="150">
                  <c:v>858</c:v>
                </c:pt>
                <c:pt idx="151">
                  <c:v>864</c:v>
                </c:pt>
                <c:pt idx="152">
                  <c:v>850.5</c:v>
                </c:pt>
                <c:pt idx="153">
                  <c:v>866.75</c:v>
                </c:pt>
                <c:pt idx="154">
                  <c:v>808</c:v>
                </c:pt>
                <c:pt idx="155">
                  <c:v>807.75</c:v>
                </c:pt>
                <c:pt idx="156">
                  <c:v>738</c:v>
                </c:pt>
                <c:pt idx="157">
                  <c:v>725.75</c:v>
                </c:pt>
                <c:pt idx="158">
                  <c:v>727.5</c:v>
                </c:pt>
                <c:pt idx="159">
                  <c:v>788.5</c:v>
                </c:pt>
                <c:pt idx="160">
                  <c:v>849.75</c:v>
                </c:pt>
                <c:pt idx="161">
                  <c:v>871.5</c:v>
                </c:pt>
                <c:pt idx="162">
                  <c:v>876.5</c:v>
                </c:pt>
                <c:pt idx="163">
                  <c:v>849.75</c:v>
                </c:pt>
                <c:pt idx="164">
                  <c:v>843.25</c:v>
                </c:pt>
                <c:pt idx="165">
                  <c:v>847.75</c:v>
                </c:pt>
                <c:pt idx="166">
                  <c:v>865</c:v>
                </c:pt>
                <c:pt idx="167">
                  <c:v>901.25</c:v>
                </c:pt>
                <c:pt idx="168">
                  <c:v>943.75</c:v>
                </c:pt>
                <c:pt idx="169">
                  <c:v>943</c:v>
                </c:pt>
                <c:pt idx="170">
                  <c:v>927.75</c:v>
                </c:pt>
                <c:pt idx="171">
                  <c:v>919</c:v>
                </c:pt>
                <c:pt idx="172">
                  <c:v>878.5</c:v>
                </c:pt>
                <c:pt idx="173">
                  <c:v>880.25</c:v>
                </c:pt>
                <c:pt idx="174">
                  <c:v>913</c:v>
                </c:pt>
                <c:pt idx="175">
                  <c:v>932</c:v>
                </c:pt>
                <c:pt idx="176">
                  <c:v>957.5</c:v>
                </c:pt>
                <c:pt idx="177">
                  <c:v>973.5</c:v>
                </c:pt>
                <c:pt idx="178">
                  <c:v>968</c:v>
                </c:pt>
                <c:pt idx="179">
                  <c:v>969.25</c:v>
                </c:pt>
                <c:pt idx="180">
                  <c:v>965.25</c:v>
                </c:pt>
                <c:pt idx="181">
                  <c:v>996.5</c:v>
                </c:pt>
                <c:pt idx="182">
                  <c:v>1001.25</c:v>
                </c:pt>
                <c:pt idx="183">
                  <c:v>1006</c:v>
                </c:pt>
                <c:pt idx="184">
                  <c:v>999.5</c:v>
                </c:pt>
                <c:pt idx="185">
                  <c:v>981</c:v>
                </c:pt>
                <c:pt idx="186">
                  <c:v>992.5</c:v>
                </c:pt>
                <c:pt idx="187">
                  <c:v>993.25</c:v>
                </c:pt>
                <c:pt idx="188">
                  <c:v>1011.75</c:v>
                </c:pt>
                <c:pt idx="189">
                  <c:v>1006</c:v>
                </c:pt>
                <c:pt idx="190">
                  <c:v>1034</c:v>
                </c:pt>
                <c:pt idx="191">
                  <c:v>1053.75</c:v>
                </c:pt>
                <c:pt idx="192">
                  <c:v>1101.5</c:v>
                </c:pt>
                <c:pt idx="193">
                  <c:v>1136.75</c:v>
                </c:pt>
                <c:pt idx="194">
                  <c:v>1117</c:v>
                </c:pt>
                <c:pt idx="195">
                  <c:v>1102</c:v>
                </c:pt>
                <c:pt idx="196">
                  <c:v>1064.5</c:v>
                </c:pt>
                <c:pt idx="197">
                  <c:v>1011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tickLblPos val="low"/>
        <c:tickLblSkip val="26"/>
        <c:spPr>
          <a:ln xmlns:a="http://schemas.openxmlformats.org/drawingml/2006/main" w="9525">
            <a:solidFill>
              <a:srgbClr val="E3E6E5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7580"/>
                </a:solidFill>
              </a:defRPr>
            </a:pPr>
          </a:p>
        </c:txPr>
        <c:crossAx val="48672768"/>
      </c:catAx>
      <c:valAx>
        <c:axId val="48672768"/>
        <c:scaling>
          <c:orientation val="minMax"/>
          <c:max val="240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E3E6E5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275">
                    <a:solidFill>
                      <a:srgbClr val="203442"/>
                    </a:solidFill>
                  </a:rPr>
                  <a:t>Статей за неделю · среднее за 28 дней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275">
                  <a:solidFill>
                    <a:srgbClr val="203442"/>
                  </a:solidFill>
                </a:defRPr>
              </a:pPr>
            </a:p>
          </c:txPr>
        </c:title>
        <c:numFmt formatCode="#,##0"/>
        <c:majorTickMark val="none"/>
        <c:minorTickMark val="none"/>
        <c:tickLblPos val="low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647580"/>
                </a:solidFill>
              </a:defRPr>
            </a:pPr>
          </a:p>
        </c:txPr>
        <c:crossAx val="48650112"/>
        <c:crossBetween val="between"/>
        <c:majorUnit val="500"/>
      </c:valAx>
      <c:spPr>
        <a:solidFill xmlns:a="http://schemas.openxmlformats.org/drawingml/2006/main">
          <a:srgbClr val="FBFAF6"/>
        </a:solidFill>
        <a:ln xmlns:a="http://schemas.openxmlformats.org/drawingml/2006/main" w="0">
          <a:noFill/>
        </a:ln>
      </c:spPr>
    </c:plotArea>
    <c:legend>
      <c:legendPos val="t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425">
              <a:solidFill>
                <a:srgbClr val="203442"/>
              </a:solidFill>
            </a:defRPr>
          </a:pPr>
        </a:p>
      </c:txPr>
    </c:legend>
    <c:plotVisOnly val="1"/>
    <c:dispBlanksAs val="gap"/>
  </c:chart>
  <c:spPr>
    <a:solidFill xmlns:a="http://schemas.openxmlformats.org/drawingml/2006/main">
      <a:srgbClr val="FBFAF6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tch_1">
            <a:extLst xmlns:a="http://schemas.openxmlformats.org/drawingml/2006/main">
              <a:ext uri="{FF2B5EF4-FFF2-40B4-BE49-F238E27FC236}">
                <a16:creationId xmlns:a16="http://schemas.microsoft.com/office/drawing/2014/main" id="{1B9EAAC9-9D35-4AC9-B380-6DC0FFF9A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8572500"/>
          </a:xfrm>
          <a:custGeom xmlns:a="http://schemas.openxmlformats.org/drawingml/2006/main">
            <a:pathLst>
              <a:path w="15240000" h="8572500">
                <a:moveTo>
                  <a:pt x="0" y="8572500"/>
                </a:moveTo>
                <a:lnTo>
                  <a:pt x="15240000" y="8572500"/>
                </a:lnTo>
                <a:lnTo>
                  <a:pt x="15240000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3" name="patch_2">
            <a:extLst xmlns:a="http://schemas.openxmlformats.org/drawingml/2006/main">
              <a:ext uri="{FF2B5EF4-FFF2-40B4-BE49-F238E27FC236}">
                <a16:creationId xmlns:a16="http://schemas.microsoft.com/office/drawing/2014/main" id="{0DD98908-78B3-4C0B-8C5A-6FDD9CDBA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143125"/>
            <a:ext cx="5943600" cy="3943350"/>
          </a:xfrm>
          <a:custGeom xmlns:a="http://schemas.openxmlformats.org/drawingml/2006/main">
            <a:pathLst>
              <a:path w="5943600" h="3943350">
                <a:moveTo>
                  <a:pt x="0" y="3943350"/>
                </a:moveTo>
                <a:lnTo>
                  <a:pt x="5943600" y="3943350"/>
                </a:lnTo>
                <a:lnTo>
                  <a:pt x="5943600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4" name="text_1 2018">
            <a:extLst xmlns:a="http://schemas.openxmlformats.org/drawingml/2006/main">
              <a:ext uri="{FF2B5EF4-FFF2-40B4-BE49-F238E27FC236}">
                <a16:creationId xmlns:a16="http://schemas.microsoft.com/office/drawing/2014/main" id="{C84655D6-4779-4174-9684-1A43C3087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7710" y="6154307"/>
            <a:ext cx="396809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2018</a:t>
            </a:r>
          </a:p>
        </p:txBody>
      </p:sp>
      <p:sp>
        <p:nvSpPr>
          <p:cNvPr id="5" name="text_2 2020">
            <a:extLst xmlns:a="http://schemas.openxmlformats.org/drawingml/2006/main">
              <a:ext uri="{FF2B5EF4-FFF2-40B4-BE49-F238E27FC236}">
                <a16:creationId xmlns:a16="http://schemas.microsoft.com/office/drawing/2014/main" id="{A4065CF9-9972-4DCC-AF02-CD788B10E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271807" y="6154307"/>
            <a:ext cx="396809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2020</a:t>
            </a:r>
          </a:p>
        </p:txBody>
      </p:sp>
      <p:sp>
        <p:nvSpPr>
          <p:cNvPr id="6" name="text_3 2022">
            <a:extLst xmlns:a="http://schemas.openxmlformats.org/drawingml/2006/main">
              <a:ext uri="{FF2B5EF4-FFF2-40B4-BE49-F238E27FC236}">
                <a16:creationId xmlns:a16="http://schemas.microsoft.com/office/drawing/2014/main" id="{252CFE9C-065C-48C3-ABEC-666A42CBE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425904" y="6154307"/>
            <a:ext cx="396809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2022</a:t>
            </a:r>
          </a:p>
        </p:txBody>
      </p:sp>
      <p:sp>
        <p:nvSpPr>
          <p:cNvPr id="7" name="text_4 2024">
            <a:extLst xmlns:a="http://schemas.openxmlformats.org/drawingml/2006/main">
              <a:ext uri="{FF2B5EF4-FFF2-40B4-BE49-F238E27FC236}">
                <a16:creationId xmlns:a16="http://schemas.microsoft.com/office/drawing/2014/main" id="{C8ED9E5E-F295-4ECE-9DDE-BB67E2C6D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80001" y="6154307"/>
            <a:ext cx="396809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2024</a:t>
            </a:r>
          </a:p>
        </p:txBody>
      </p:sp>
      <p:sp>
        <p:nvSpPr>
          <p:cNvPr id="8" name="text_5 2026">
            <a:extLst xmlns:a="http://schemas.openxmlformats.org/drawingml/2006/main">
              <a:ext uri="{FF2B5EF4-FFF2-40B4-BE49-F238E27FC236}">
                <a16:creationId xmlns:a16="http://schemas.microsoft.com/office/drawing/2014/main" id="{19EB6D51-5BEC-4893-9A18-DAED0D832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734098" y="6154307"/>
            <a:ext cx="396809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2026</a:t>
            </a:r>
          </a:p>
        </p:txBody>
      </p:sp>
      <p:sp>
        <p:nvSpPr>
          <p:cNvPr id="9" name="line2d_6">
            <a:extLst xmlns:a="http://schemas.openxmlformats.org/drawingml/2006/main">
              <a:ext uri="{FF2B5EF4-FFF2-40B4-BE49-F238E27FC236}">
                <a16:creationId xmlns:a16="http://schemas.microsoft.com/office/drawing/2014/main" id="{C89E1DB3-2068-43D7-840D-692B3835A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6086475"/>
            <a:ext cx="5943600" cy="95"/>
          </a:xfrm>
          <a:custGeom xmlns:a="http://schemas.openxmlformats.org/drawingml/2006/main">
            <a:pathLst>
              <a:path w="5943600" h="95">
                <a:moveTo>
                  <a:pt x="0" y="0"/>
                </a:moveTo>
                <a:lnTo>
                  <a:pt x="59436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10" name="text_6 0">
            <a:extLst xmlns:a="http://schemas.openxmlformats.org/drawingml/2006/main">
              <a:ext uri="{FF2B5EF4-FFF2-40B4-BE49-F238E27FC236}">
                <a16:creationId xmlns:a16="http://schemas.microsoft.com/office/drawing/2014/main" id="{5130EFB5-BE9F-4BB6-A4A1-F0B54C4ED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1350" y="6006421"/>
            <a:ext cx="11904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</a:t>
            </a:r>
          </a:p>
        </p:txBody>
      </p:sp>
      <p:sp>
        <p:nvSpPr>
          <p:cNvPr id="11" name="line2d_8">
            <a:extLst xmlns:a="http://schemas.openxmlformats.org/drawingml/2006/main">
              <a:ext uri="{FF2B5EF4-FFF2-40B4-BE49-F238E27FC236}">
                <a16:creationId xmlns:a16="http://schemas.microsoft.com/office/drawing/2014/main" id="{CC8FE63A-EB68-424F-A7C7-705967417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418111"/>
            <a:ext cx="5943600" cy="95"/>
          </a:xfrm>
          <a:custGeom xmlns:a="http://schemas.openxmlformats.org/drawingml/2006/main">
            <a:pathLst>
              <a:path w="5943600" h="95">
                <a:moveTo>
                  <a:pt x="0" y="0"/>
                </a:moveTo>
                <a:lnTo>
                  <a:pt x="59436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12" name="text_7 10">
            <a:extLst xmlns:a="http://schemas.openxmlformats.org/drawingml/2006/main">
              <a:ext uri="{FF2B5EF4-FFF2-40B4-BE49-F238E27FC236}">
                <a16:creationId xmlns:a16="http://schemas.microsoft.com/office/drawing/2014/main" id="{F6DE32D4-4237-48B0-B712-6B0BBFA61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8762" y="5338057"/>
            <a:ext cx="211634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10</a:t>
            </a:r>
          </a:p>
        </p:txBody>
      </p:sp>
      <p:sp>
        <p:nvSpPr>
          <p:cNvPr id="13" name="line2d_10">
            <a:extLst xmlns:a="http://schemas.openxmlformats.org/drawingml/2006/main">
              <a:ext uri="{FF2B5EF4-FFF2-40B4-BE49-F238E27FC236}">
                <a16:creationId xmlns:a16="http://schemas.microsoft.com/office/drawing/2014/main" id="{393E6E7B-D5A8-4171-B462-703F52B88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749746"/>
            <a:ext cx="5943600" cy="95"/>
          </a:xfrm>
          <a:custGeom xmlns:a="http://schemas.openxmlformats.org/drawingml/2006/main">
            <a:pathLst>
              <a:path w="5943600" h="95">
                <a:moveTo>
                  <a:pt x="0" y="0"/>
                </a:moveTo>
                <a:lnTo>
                  <a:pt x="59436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14" name="text_8 20">
            <a:extLst xmlns:a="http://schemas.openxmlformats.org/drawingml/2006/main">
              <a:ext uri="{FF2B5EF4-FFF2-40B4-BE49-F238E27FC236}">
                <a16:creationId xmlns:a16="http://schemas.microsoft.com/office/drawing/2014/main" id="{D3AAFB9E-0064-45DD-A573-0F24F72EC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8762" y="4669693"/>
            <a:ext cx="211634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20</a:t>
            </a:r>
          </a:p>
        </p:txBody>
      </p:sp>
      <p:sp>
        <p:nvSpPr>
          <p:cNvPr id="15" name="line2d_12">
            <a:extLst xmlns:a="http://schemas.openxmlformats.org/drawingml/2006/main">
              <a:ext uri="{FF2B5EF4-FFF2-40B4-BE49-F238E27FC236}">
                <a16:creationId xmlns:a16="http://schemas.microsoft.com/office/drawing/2014/main" id="{949A73F8-C9CF-41E3-B1CA-A2F94B6CD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081382"/>
            <a:ext cx="5943600" cy="95"/>
          </a:xfrm>
          <a:custGeom xmlns:a="http://schemas.openxmlformats.org/drawingml/2006/main">
            <a:pathLst>
              <a:path w="5943600" h="95">
                <a:moveTo>
                  <a:pt x="0" y="0"/>
                </a:moveTo>
                <a:lnTo>
                  <a:pt x="59436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16" name="text_9 30">
            <a:extLst xmlns:a="http://schemas.openxmlformats.org/drawingml/2006/main">
              <a:ext uri="{FF2B5EF4-FFF2-40B4-BE49-F238E27FC236}">
                <a16:creationId xmlns:a16="http://schemas.microsoft.com/office/drawing/2014/main" id="{373FDEB0-E94C-4FEB-8B9F-F445BB609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8762" y="4001328"/>
            <a:ext cx="211634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30</a:t>
            </a:r>
          </a:p>
        </p:txBody>
      </p:sp>
      <p:sp>
        <p:nvSpPr>
          <p:cNvPr id="17" name="line2d_14">
            <a:extLst xmlns:a="http://schemas.openxmlformats.org/drawingml/2006/main">
              <a:ext uri="{FF2B5EF4-FFF2-40B4-BE49-F238E27FC236}">
                <a16:creationId xmlns:a16="http://schemas.microsoft.com/office/drawing/2014/main" id="{663FC2F4-06D0-4D55-8F9E-20EDD255A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413017"/>
            <a:ext cx="5943600" cy="95"/>
          </a:xfrm>
          <a:custGeom xmlns:a="http://schemas.openxmlformats.org/drawingml/2006/main">
            <a:pathLst>
              <a:path w="5943600" h="95">
                <a:moveTo>
                  <a:pt x="0" y="0"/>
                </a:moveTo>
                <a:lnTo>
                  <a:pt x="59436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18" name="text_10 40">
            <a:extLst xmlns:a="http://schemas.openxmlformats.org/drawingml/2006/main">
              <a:ext uri="{FF2B5EF4-FFF2-40B4-BE49-F238E27FC236}">
                <a16:creationId xmlns:a16="http://schemas.microsoft.com/office/drawing/2014/main" id="{A09DD7C1-33DA-4626-9C58-11C8CBF3C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8762" y="3332964"/>
            <a:ext cx="211634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40</a:t>
            </a:r>
          </a:p>
        </p:txBody>
      </p:sp>
      <p:sp>
        <p:nvSpPr>
          <p:cNvPr id="19" name="line2d_16">
            <a:extLst xmlns:a="http://schemas.openxmlformats.org/drawingml/2006/main">
              <a:ext uri="{FF2B5EF4-FFF2-40B4-BE49-F238E27FC236}">
                <a16:creationId xmlns:a16="http://schemas.microsoft.com/office/drawing/2014/main" id="{98638E27-2629-474B-B714-C138EF5EF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744653"/>
            <a:ext cx="5943600" cy="95"/>
          </a:xfrm>
          <a:custGeom xmlns:a="http://schemas.openxmlformats.org/drawingml/2006/main">
            <a:pathLst>
              <a:path w="5943600" h="95">
                <a:moveTo>
                  <a:pt x="0" y="0"/>
                </a:moveTo>
                <a:lnTo>
                  <a:pt x="59436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20" name="text_11 50">
            <a:extLst xmlns:a="http://schemas.openxmlformats.org/drawingml/2006/main">
              <a:ext uri="{FF2B5EF4-FFF2-40B4-BE49-F238E27FC236}">
                <a16:creationId xmlns:a16="http://schemas.microsoft.com/office/drawing/2014/main" id="{D76299D8-08AA-4820-8901-590883B28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8762" y="2664599"/>
            <a:ext cx="211634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50</a:t>
            </a:r>
          </a:p>
        </p:txBody>
      </p:sp>
      <p:sp>
        <p:nvSpPr>
          <p:cNvPr id="21" name="text_12 Тысяч первых подач">
            <a:extLst xmlns:a="http://schemas.openxmlformats.org/drawingml/2006/main">
              <a:ext uri="{FF2B5EF4-FFF2-40B4-BE49-F238E27FC236}">
                <a16:creationId xmlns:a16="http://schemas.microsoft.com/office/drawing/2014/main" id="{D24BB445-1F3F-4BB1-B7FA-55DB9DE5E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5400000">
            <a:off x="-145798" y="4015581"/>
            <a:ext cx="1743092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203442"/>
                </a:solidFill>
              </a:defRPr>
            </a:defPPr>
            <a:lvl1pPr algn="l">
              <a:defRPr sz="1250" b="0">
                <a:solidFill>
                  <a:srgbClr val="203442"/>
                </a:solidFill>
              </a:defRPr>
            </a:lvl1pPr>
            <a:lvl2pPr algn="l">
              <a:defRPr sz="1250" b="0">
                <a:solidFill>
                  <a:srgbClr val="203442"/>
                </a:solidFill>
              </a:defRPr>
            </a:lvl2pPr>
            <a:lvl3pPr algn="l">
              <a:defRPr sz="1250" b="0">
                <a:solidFill>
                  <a:srgbClr val="203442"/>
                </a:solidFill>
              </a:defRPr>
            </a:lvl3pPr>
            <a:lvl4pPr algn="l">
              <a:defRPr sz="1250" b="0">
                <a:solidFill>
                  <a:srgbClr val="203442"/>
                </a:solidFill>
              </a:defRPr>
            </a:lvl4pPr>
            <a:lvl5pPr algn="l">
              <a:defRPr sz="1250" b="0">
                <a:solidFill>
                  <a:srgbClr val="203442"/>
                </a:solidFill>
              </a:defRPr>
            </a:lvl5pPr>
            <a:lvl6pPr algn="l">
              <a:defRPr sz="1250" b="0">
                <a:solidFill>
                  <a:srgbClr val="203442"/>
                </a:solidFill>
              </a:defRPr>
            </a:lvl6pPr>
            <a:lvl7pPr algn="l">
              <a:defRPr sz="1250" b="0">
                <a:solidFill>
                  <a:srgbClr val="203442"/>
                </a:solidFill>
              </a:defRPr>
            </a:lvl7pPr>
            <a:lvl8pPr algn="l">
              <a:defRPr sz="1250" b="0">
                <a:solidFill>
                  <a:srgbClr val="203442"/>
                </a:solidFill>
              </a:defRPr>
            </a:lvl8pPr>
            <a:lvl9pPr algn="l">
              <a:defRPr sz="125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203442"/>
                </a:solidFill>
              </a:defRPr>
            </a:pPr>
            <a:r>
              <a:rPr sz="1250" b="0">
                <a:solidFill>
                  <a:srgbClr val="203442"/>
                </a:solidFill>
              </a:rPr>
              <a:t>Тысяч первых подач</a:t>
            </a:r>
          </a:p>
        </p:txBody>
      </p:sp>
      <p:sp>
        <p:nvSpPr>
          <p:cNvPr id="22" name="line2d_18">
            <a:extLst xmlns:a="http://schemas.openxmlformats.org/drawingml/2006/main">
              <a:ext uri="{FF2B5EF4-FFF2-40B4-BE49-F238E27FC236}">
                <a16:creationId xmlns:a16="http://schemas.microsoft.com/office/drawing/2014/main" id="{FF4B7A33-2ABF-448C-942E-E52F1A6BE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6115" y="2700675"/>
            <a:ext cx="4616388" cy="1675924"/>
          </a:xfrm>
          <a:custGeom xmlns:a="http://schemas.openxmlformats.org/drawingml/2006/main">
            <a:pathLst>
              <a:path w="4616388" h="1675924">
                <a:moveTo>
                  <a:pt x="0" y="1675924"/>
                </a:moveTo>
                <a:lnTo>
                  <a:pt x="577049" y="1595987"/>
                </a:lnTo>
                <a:lnTo>
                  <a:pt x="1154097" y="1478088"/>
                </a:lnTo>
                <a:lnTo>
                  <a:pt x="1731146" y="1536904"/>
                </a:lnTo>
                <a:lnTo>
                  <a:pt x="2308194" y="1542451"/>
                </a:lnTo>
                <a:lnTo>
                  <a:pt x="2885243" y="1443533"/>
                </a:lnTo>
                <a:lnTo>
                  <a:pt x="3462291" y="1282190"/>
                </a:lnTo>
                <a:lnTo>
                  <a:pt x="4039340" y="1135016"/>
                </a:lnTo>
                <a:lnTo>
                  <a:pt x="4616388" y="0"/>
                </a:lnTo>
              </a:path>
            </a:pathLst>
          </a:custGeom>
          <a:noFill xmlns:a="http://schemas.openxmlformats.org/drawingml/2006/main"/>
          <a:ln xmlns:a="http://schemas.openxmlformats.org/drawingml/2006/main" w="39687">
            <a:solidFill>
              <a:srgbClr val="426B91"/>
            </a:solidFill>
            <a:prstDash val="solid"/>
          </a:ln>
        </p:spPr>
      </p:sp>
      <p:sp>
        <p:nvSpPr>
          <p:cNvPr id="23" name="m53c7f5b02b">
            <a:extLst xmlns:a="http://schemas.openxmlformats.org/drawingml/2006/main">
              <a:ext uri="{FF2B5EF4-FFF2-40B4-BE49-F238E27FC236}">
                <a16:creationId xmlns:a16="http://schemas.microsoft.com/office/drawing/2014/main" id="{BC6BC837-E85E-43A7-8C64-97046F0B8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427" y="4336911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426B91"/>
          </a:solidFill>
          <a:ln xmlns:a="http://schemas.openxmlformats.org/drawingml/2006/main" w="13229">
            <a:solidFill>
              <a:srgbClr val="426B91"/>
            </a:solidFill>
            <a:prstDash val="solid"/>
          </a:ln>
        </p:spPr>
      </p:sp>
      <p:sp>
        <p:nvSpPr>
          <p:cNvPr id="24" name="m53c7f5b02b">
            <a:extLst xmlns:a="http://schemas.openxmlformats.org/drawingml/2006/main">
              <a:ext uri="{FF2B5EF4-FFF2-40B4-BE49-F238E27FC236}">
                <a16:creationId xmlns:a16="http://schemas.microsoft.com/office/drawing/2014/main" id="{2DB19BAB-3248-4DB7-A8FD-6AF2B6BB3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3476" y="4256974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426B91"/>
          </a:solidFill>
          <a:ln xmlns:a="http://schemas.openxmlformats.org/drawingml/2006/main" w="13229">
            <a:solidFill>
              <a:srgbClr val="426B91"/>
            </a:solidFill>
            <a:prstDash val="solid"/>
          </a:ln>
        </p:spPr>
      </p:sp>
      <p:sp>
        <p:nvSpPr>
          <p:cNvPr id="25" name="m53c7f5b02b">
            <a:extLst xmlns:a="http://schemas.openxmlformats.org/drawingml/2006/main">
              <a:ext uri="{FF2B5EF4-FFF2-40B4-BE49-F238E27FC236}">
                <a16:creationId xmlns:a16="http://schemas.microsoft.com/office/drawing/2014/main" id="{8A37B2FA-E0E3-4CA8-8044-AD44EACA5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0524" y="4139075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426B91"/>
          </a:solidFill>
          <a:ln xmlns:a="http://schemas.openxmlformats.org/drawingml/2006/main" w="13229">
            <a:solidFill>
              <a:srgbClr val="426B91"/>
            </a:solidFill>
            <a:prstDash val="solid"/>
          </a:ln>
        </p:spPr>
      </p:sp>
      <p:sp>
        <p:nvSpPr>
          <p:cNvPr id="26" name="m53c7f5b02b">
            <a:extLst xmlns:a="http://schemas.openxmlformats.org/drawingml/2006/main">
              <a:ext uri="{FF2B5EF4-FFF2-40B4-BE49-F238E27FC236}">
                <a16:creationId xmlns:a16="http://schemas.microsoft.com/office/drawing/2014/main" id="{5A3A6FCE-CA2F-420F-A1A3-933F17E7B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7573" y="4197891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426B91"/>
          </a:solidFill>
          <a:ln xmlns:a="http://schemas.openxmlformats.org/drawingml/2006/main" w="13229">
            <a:solidFill>
              <a:srgbClr val="426B91"/>
            </a:solidFill>
            <a:prstDash val="solid"/>
          </a:ln>
        </p:spPr>
      </p:sp>
      <p:sp>
        <p:nvSpPr>
          <p:cNvPr id="27" name="m53c7f5b02b">
            <a:extLst xmlns:a="http://schemas.openxmlformats.org/drawingml/2006/main">
              <a:ext uri="{FF2B5EF4-FFF2-40B4-BE49-F238E27FC236}">
                <a16:creationId xmlns:a16="http://schemas.microsoft.com/office/drawing/2014/main" id="{819EC565-1690-4630-B353-DB9A09F1B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4621" y="4203438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426B91"/>
          </a:solidFill>
          <a:ln xmlns:a="http://schemas.openxmlformats.org/drawingml/2006/main" w="13229">
            <a:solidFill>
              <a:srgbClr val="426B91"/>
            </a:solidFill>
            <a:prstDash val="solid"/>
          </a:ln>
        </p:spPr>
      </p:sp>
      <p:sp>
        <p:nvSpPr>
          <p:cNvPr id="28" name="m53c7f5b02b">
            <a:extLst xmlns:a="http://schemas.openxmlformats.org/drawingml/2006/main">
              <a:ext uri="{FF2B5EF4-FFF2-40B4-BE49-F238E27FC236}">
                <a16:creationId xmlns:a16="http://schemas.microsoft.com/office/drawing/2014/main" id="{44F937A6-294F-46EC-857C-B9BE6A3F5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1670" y="4104521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426B91"/>
          </a:solidFill>
          <a:ln xmlns:a="http://schemas.openxmlformats.org/drawingml/2006/main" w="13229">
            <a:solidFill>
              <a:srgbClr val="426B91"/>
            </a:solidFill>
            <a:prstDash val="solid"/>
          </a:ln>
        </p:spPr>
      </p:sp>
      <p:sp>
        <p:nvSpPr>
          <p:cNvPr id="29" name="m53c7f5b02b">
            <a:extLst xmlns:a="http://schemas.openxmlformats.org/drawingml/2006/main">
              <a:ext uri="{FF2B5EF4-FFF2-40B4-BE49-F238E27FC236}">
                <a16:creationId xmlns:a16="http://schemas.microsoft.com/office/drawing/2014/main" id="{241D8FFA-E3BD-4101-9209-40EF6CBF2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8718" y="3943177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426B91"/>
          </a:solidFill>
          <a:ln xmlns:a="http://schemas.openxmlformats.org/drawingml/2006/main" w="13229">
            <a:solidFill>
              <a:srgbClr val="426B91"/>
            </a:solidFill>
            <a:prstDash val="solid"/>
          </a:ln>
        </p:spPr>
      </p:sp>
      <p:sp>
        <p:nvSpPr>
          <p:cNvPr id="30" name="m53c7f5b02b">
            <a:extLst xmlns:a="http://schemas.openxmlformats.org/drawingml/2006/main">
              <a:ext uri="{FF2B5EF4-FFF2-40B4-BE49-F238E27FC236}">
                <a16:creationId xmlns:a16="http://schemas.microsoft.com/office/drawing/2014/main" id="{D5380E82-952F-416E-A893-15D67A326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5767" y="3796004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426B91"/>
          </a:solidFill>
          <a:ln xmlns:a="http://schemas.openxmlformats.org/drawingml/2006/main" w="13229">
            <a:solidFill>
              <a:srgbClr val="426B91"/>
            </a:solidFill>
            <a:prstDash val="solid"/>
          </a:ln>
        </p:spPr>
      </p:sp>
      <p:sp>
        <p:nvSpPr>
          <p:cNvPr id="31" name="m53c7f5b02b">
            <a:extLst xmlns:a="http://schemas.openxmlformats.org/drawingml/2006/main">
              <a:ext uri="{FF2B5EF4-FFF2-40B4-BE49-F238E27FC236}">
                <a16:creationId xmlns:a16="http://schemas.microsoft.com/office/drawing/2014/main" id="{F672321D-01A5-4A8D-A92E-90510A841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92815" y="2660987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426B91"/>
          </a:solidFill>
          <a:ln xmlns:a="http://schemas.openxmlformats.org/drawingml/2006/main" w="13229">
            <a:solidFill>
              <a:srgbClr val="426B91"/>
            </a:solidFill>
            <a:prstDash val="solid"/>
          </a:ln>
        </p:spPr>
      </p:sp>
      <p:sp>
        <p:nvSpPr>
          <p:cNvPr id="32" name="text_13 50 658">
            <a:extLst xmlns:a="http://schemas.openxmlformats.org/drawingml/2006/main">
              <a:ext uri="{FF2B5EF4-FFF2-40B4-BE49-F238E27FC236}">
                <a16:creationId xmlns:a16="http://schemas.microsoft.com/office/drawing/2014/main" id="{D44A7AED-1B6D-4F9C-9C97-007593D50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014326" y="2304461"/>
            <a:ext cx="785885" cy="2480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63" b="1">
                <a:solidFill>
                  <a:srgbClr val="C65D42"/>
                </a:solidFill>
              </a:defRPr>
            </a:defPPr>
            <a:lvl1pPr algn="l">
              <a:defRPr sz="1563" b="1">
                <a:solidFill>
                  <a:srgbClr val="C65D42"/>
                </a:solidFill>
              </a:defRPr>
            </a:lvl1pPr>
            <a:lvl2pPr algn="l">
              <a:defRPr sz="1563" b="1">
                <a:solidFill>
                  <a:srgbClr val="C65D42"/>
                </a:solidFill>
              </a:defRPr>
            </a:lvl2pPr>
            <a:lvl3pPr algn="l">
              <a:defRPr sz="1563" b="1">
                <a:solidFill>
                  <a:srgbClr val="C65D42"/>
                </a:solidFill>
              </a:defRPr>
            </a:lvl3pPr>
            <a:lvl4pPr algn="l">
              <a:defRPr sz="1563" b="1">
                <a:solidFill>
                  <a:srgbClr val="C65D42"/>
                </a:solidFill>
              </a:defRPr>
            </a:lvl4pPr>
            <a:lvl5pPr algn="l">
              <a:defRPr sz="1563" b="1">
                <a:solidFill>
                  <a:srgbClr val="C65D42"/>
                </a:solidFill>
              </a:defRPr>
            </a:lvl5pPr>
            <a:lvl6pPr algn="l">
              <a:defRPr sz="1563" b="1">
                <a:solidFill>
                  <a:srgbClr val="C65D42"/>
                </a:solidFill>
              </a:defRPr>
            </a:lvl6pPr>
            <a:lvl7pPr algn="l">
              <a:defRPr sz="1563" b="1">
                <a:solidFill>
                  <a:srgbClr val="C65D42"/>
                </a:solidFill>
              </a:defRPr>
            </a:lvl7pPr>
            <a:lvl8pPr algn="l">
              <a:defRPr sz="1563" b="1">
                <a:solidFill>
                  <a:srgbClr val="C65D42"/>
                </a:solidFill>
              </a:defRPr>
            </a:lvl8pPr>
            <a:lvl9pPr algn="l">
              <a:defRPr sz="1563" b="1">
                <a:solidFill>
                  <a:srgbClr val="C65D42"/>
                </a:solidFill>
              </a:defRPr>
            </a:lvl9pPr>
          </a:lstStyle>
          <a:p xmlns:a="http://schemas.openxmlformats.org/drawingml/2006/main">
            <a:pPr algn="l">
              <a:defRPr sz="1563" b="1">
                <a:solidFill>
                  <a:srgbClr val="C65D42"/>
                </a:solidFill>
              </a:defRPr>
            </a:pPr>
            <a:r>
              <a:rPr sz="1563" b="1">
                <a:solidFill>
                  <a:srgbClr val="C65D42"/>
                </a:solidFill>
              </a:rPr>
              <a:t>50 658</a:t>
            </a:r>
          </a:p>
        </p:txBody>
      </p:sp>
      <p:sp>
        <p:nvSpPr>
          <p:cNvPr id="33" name="text_14 35 984">
            <a:extLst xmlns:a="http://schemas.openxmlformats.org/drawingml/2006/main">
              <a:ext uri="{FF2B5EF4-FFF2-40B4-BE49-F238E27FC236}">
                <a16:creationId xmlns:a16="http://schemas.microsoft.com/office/drawing/2014/main" id="{D294C36F-B4DD-4BCF-A27A-D65041C33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117711" y="3479783"/>
            <a:ext cx="581935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007F78"/>
                </a:solidFill>
              </a:defRPr>
            </a:defPPr>
            <a:lvl1pPr algn="l">
              <a:defRPr sz="1250" b="0">
                <a:solidFill>
                  <a:srgbClr val="007F78"/>
                </a:solidFill>
              </a:defRPr>
            </a:lvl1pPr>
            <a:lvl2pPr algn="l">
              <a:defRPr sz="1250" b="0">
                <a:solidFill>
                  <a:srgbClr val="007F78"/>
                </a:solidFill>
              </a:defRPr>
            </a:lvl2pPr>
            <a:lvl3pPr algn="l">
              <a:defRPr sz="1250" b="0">
                <a:solidFill>
                  <a:srgbClr val="007F78"/>
                </a:solidFill>
              </a:defRPr>
            </a:lvl3pPr>
            <a:lvl4pPr algn="l">
              <a:defRPr sz="1250" b="0">
                <a:solidFill>
                  <a:srgbClr val="007F78"/>
                </a:solidFill>
              </a:defRPr>
            </a:lvl4pPr>
            <a:lvl5pPr algn="l">
              <a:defRPr sz="1250" b="0">
                <a:solidFill>
                  <a:srgbClr val="007F78"/>
                </a:solidFill>
              </a:defRPr>
            </a:lvl5pPr>
            <a:lvl6pPr algn="l">
              <a:defRPr sz="1250" b="0">
                <a:solidFill>
                  <a:srgbClr val="007F78"/>
                </a:solidFill>
              </a:defRPr>
            </a:lvl6pPr>
            <a:lvl7pPr algn="l">
              <a:defRPr sz="1250" b="0">
                <a:solidFill>
                  <a:srgbClr val="007F78"/>
                </a:solidFill>
              </a:defRPr>
            </a:lvl7pPr>
            <a:lvl8pPr algn="l">
              <a:defRPr sz="1250" b="0">
                <a:solidFill>
                  <a:srgbClr val="007F78"/>
                </a:solidFill>
              </a:defRPr>
            </a:lvl8pPr>
            <a:lvl9pPr algn="l">
              <a:defRPr sz="1250" b="0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007F78"/>
                </a:solidFill>
              </a:defRPr>
            </a:pPr>
            <a:r>
              <a:rPr sz="1250" b="0">
                <a:solidFill>
                  <a:srgbClr val="007F78"/>
                </a:solidFill>
              </a:rPr>
              <a:t>35 984</a:t>
            </a:r>
          </a:p>
        </p:txBody>
      </p:sp>
      <p:sp>
        <p:nvSpPr>
          <p:cNvPr id="34" name="text_14 прогноз">
            <a:extLst xmlns:a="http://schemas.openxmlformats.org/drawingml/2006/main">
              <a:ext uri="{FF2B5EF4-FFF2-40B4-BE49-F238E27FC236}">
                <a16:creationId xmlns:a16="http://schemas.microsoft.com/office/drawing/2014/main" id="{3863DB6C-AA99-4B85-8C51-31F459AA0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117711" y="3670314"/>
            <a:ext cx="696904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007F78"/>
                </a:solidFill>
              </a:defRPr>
            </a:defPPr>
            <a:lvl1pPr algn="l">
              <a:defRPr sz="1250" b="0">
                <a:solidFill>
                  <a:srgbClr val="007F78"/>
                </a:solidFill>
              </a:defRPr>
            </a:lvl1pPr>
            <a:lvl2pPr algn="l">
              <a:defRPr sz="1250" b="0">
                <a:solidFill>
                  <a:srgbClr val="007F78"/>
                </a:solidFill>
              </a:defRPr>
            </a:lvl2pPr>
            <a:lvl3pPr algn="l">
              <a:defRPr sz="1250" b="0">
                <a:solidFill>
                  <a:srgbClr val="007F78"/>
                </a:solidFill>
              </a:defRPr>
            </a:lvl3pPr>
            <a:lvl4pPr algn="l">
              <a:defRPr sz="1250" b="0">
                <a:solidFill>
                  <a:srgbClr val="007F78"/>
                </a:solidFill>
              </a:defRPr>
            </a:lvl4pPr>
            <a:lvl5pPr algn="l">
              <a:defRPr sz="1250" b="0">
                <a:solidFill>
                  <a:srgbClr val="007F78"/>
                </a:solidFill>
              </a:defRPr>
            </a:lvl5pPr>
            <a:lvl6pPr algn="l">
              <a:defRPr sz="1250" b="0">
                <a:solidFill>
                  <a:srgbClr val="007F78"/>
                </a:solidFill>
              </a:defRPr>
            </a:lvl6pPr>
            <a:lvl7pPr algn="l">
              <a:defRPr sz="1250" b="0">
                <a:solidFill>
                  <a:srgbClr val="007F78"/>
                </a:solidFill>
              </a:defRPr>
            </a:lvl7pPr>
            <a:lvl8pPr algn="l">
              <a:defRPr sz="1250" b="0">
                <a:solidFill>
                  <a:srgbClr val="007F78"/>
                </a:solidFill>
              </a:defRPr>
            </a:lvl8pPr>
            <a:lvl9pPr algn="l">
              <a:defRPr sz="1250" b="0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007F78"/>
                </a:solidFill>
              </a:defRPr>
            </a:pPr>
            <a:r>
              <a:rPr sz="1250" b="0">
                <a:solidFill>
                  <a:srgbClr val="007F78"/>
                </a:solidFill>
              </a:rPr>
              <a:t>прогноз</a:t>
            </a:r>
          </a:p>
        </p:txBody>
      </p:sp>
      <p:sp>
        <p:nvSpPr>
          <p:cNvPr id="35" name="text_15 33 676">
            <a:extLst xmlns:a="http://schemas.openxmlformats.org/drawingml/2006/main">
              <a:ext uri="{FF2B5EF4-FFF2-40B4-BE49-F238E27FC236}">
                <a16:creationId xmlns:a16="http://schemas.microsoft.com/office/drawing/2014/main" id="{1D0D130D-1F0D-4E5D-AB8E-3AD58B36D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75082" y="3489616"/>
            <a:ext cx="581935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203442"/>
                </a:solidFill>
              </a:defRPr>
            </a:defPPr>
            <a:lvl1pPr algn="l">
              <a:defRPr sz="1250" b="0">
                <a:solidFill>
                  <a:srgbClr val="203442"/>
                </a:solidFill>
              </a:defRPr>
            </a:lvl1pPr>
            <a:lvl2pPr algn="l">
              <a:defRPr sz="1250" b="0">
                <a:solidFill>
                  <a:srgbClr val="203442"/>
                </a:solidFill>
              </a:defRPr>
            </a:lvl2pPr>
            <a:lvl3pPr algn="l">
              <a:defRPr sz="1250" b="0">
                <a:solidFill>
                  <a:srgbClr val="203442"/>
                </a:solidFill>
              </a:defRPr>
            </a:lvl3pPr>
            <a:lvl4pPr algn="l">
              <a:defRPr sz="1250" b="0">
                <a:solidFill>
                  <a:srgbClr val="203442"/>
                </a:solidFill>
              </a:defRPr>
            </a:lvl4pPr>
            <a:lvl5pPr algn="l">
              <a:defRPr sz="1250" b="0">
                <a:solidFill>
                  <a:srgbClr val="203442"/>
                </a:solidFill>
              </a:defRPr>
            </a:lvl5pPr>
            <a:lvl6pPr algn="l">
              <a:defRPr sz="1250" b="0">
                <a:solidFill>
                  <a:srgbClr val="203442"/>
                </a:solidFill>
              </a:defRPr>
            </a:lvl6pPr>
            <a:lvl7pPr algn="l">
              <a:defRPr sz="1250" b="0">
                <a:solidFill>
                  <a:srgbClr val="203442"/>
                </a:solidFill>
              </a:defRPr>
            </a:lvl7pPr>
            <a:lvl8pPr algn="l">
              <a:defRPr sz="1250" b="0">
                <a:solidFill>
                  <a:srgbClr val="203442"/>
                </a:solidFill>
              </a:defRPr>
            </a:lvl8pPr>
            <a:lvl9pPr algn="l">
              <a:defRPr sz="125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203442"/>
                </a:solidFill>
              </a:defRPr>
            </a:pPr>
            <a:r>
              <a:rPr sz="1250" b="0">
                <a:solidFill>
                  <a:srgbClr val="203442"/>
                </a:solidFill>
              </a:rPr>
              <a:t>33 676</a:t>
            </a:r>
          </a:p>
        </p:txBody>
      </p:sp>
      <p:sp>
        <p:nvSpPr>
          <p:cNvPr id="36" name="text_16 Рост заметно выше прежнего тренда">
            <a:extLst xmlns:a="http://schemas.openxmlformats.org/drawingml/2006/main">
              <a:ext uri="{FF2B5EF4-FFF2-40B4-BE49-F238E27FC236}">
                <a16:creationId xmlns:a16="http://schemas.microsoft.com/office/drawing/2014/main" id="{0E7CAABC-7D7B-4C77-B040-A41E98446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127924" y="1879203"/>
            <a:ext cx="3973752" cy="2480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63" b="0">
                <a:solidFill>
                  <a:srgbClr val="203442"/>
                </a:solidFill>
              </a:defRPr>
            </a:defPPr>
            <a:lvl1pPr algn="l">
              <a:defRPr sz="1563" b="0">
                <a:solidFill>
                  <a:srgbClr val="203442"/>
                </a:solidFill>
              </a:defRPr>
            </a:lvl1pPr>
            <a:lvl2pPr algn="l">
              <a:defRPr sz="1563" b="0">
                <a:solidFill>
                  <a:srgbClr val="203442"/>
                </a:solidFill>
              </a:defRPr>
            </a:lvl2pPr>
            <a:lvl3pPr algn="l">
              <a:defRPr sz="1563" b="0">
                <a:solidFill>
                  <a:srgbClr val="203442"/>
                </a:solidFill>
              </a:defRPr>
            </a:lvl3pPr>
            <a:lvl4pPr algn="l">
              <a:defRPr sz="1563" b="0">
                <a:solidFill>
                  <a:srgbClr val="203442"/>
                </a:solidFill>
              </a:defRPr>
            </a:lvl4pPr>
            <a:lvl5pPr algn="l">
              <a:defRPr sz="1563" b="0">
                <a:solidFill>
                  <a:srgbClr val="203442"/>
                </a:solidFill>
              </a:defRPr>
            </a:lvl5pPr>
            <a:lvl6pPr algn="l">
              <a:defRPr sz="1563" b="0">
                <a:solidFill>
                  <a:srgbClr val="203442"/>
                </a:solidFill>
              </a:defRPr>
            </a:lvl6pPr>
            <a:lvl7pPr algn="l">
              <a:defRPr sz="1563" b="0">
                <a:solidFill>
                  <a:srgbClr val="203442"/>
                </a:solidFill>
              </a:defRPr>
            </a:lvl7pPr>
            <a:lvl8pPr algn="l">
              <a:defRPr sz="1563" b="0">
                <a:solidFill>
                  <a:srgbClr val="203442"/>
                </a:solidFill>
              </a:defRPr>
            </a:lvl8pPr>
            <a:lvl9pPr algn="l">
              <a:defRPr sz="1563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563" b="0">
                <a:solidFill>
                  <a:srgbClr val="203442"/>
                </a:solidFill>
              </a:defRPr>
            </a:pPr>
            <a:r>
              <a:rPr sz="1563" b="0">
                <a:solidFill>
                  <a:srgbClr val="203442"/>
                </a:solidFill>
              </a:rPr>
              <a:t>Рост заметно выше прежнего тренда</a:t>
            </a:r>
          </a:p>
        </p:txBody>
      </p:sp>
      <p:sp>
        <p:nvSpPr>
          <p:cNvPr id="37" name="md84f9f7931">
            <a:extLst xmlns:a="http://schemas.openxmlformats.org/drawingml/2006/main">
              <a:ext uri="{FF2B5EF4-FFF2-40B4-BE49-F238E27FC236}">
                <a16:creationId xmlns:a16="http://schemas.microsoft.com/office/drawing/2014/main" id="{1FEB5B1E-5D75-4087-8790-C772BD3AA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1569" y="2629741"/>
            <a:ext cx="141867" cy="141867"/>
          </a:xfrm>
          <a:custGeom xmlns:a="http://schemas.openxmlformats.org/drawingml/2006/main">
            <a:pathLst>
              <a:path w="141867" h="141867">
                <a:moveTo>
                  <a:pt x="70934" y="141867"/>
                </a:moveTo>
                <a:cubicBezTo>
                  <a:pt x="89745" y="141867"/>
                  <a:pt x="107789" y="134393"/>
                  <a:pt x="121091" y="121091"/>
                </a:cubicBezTo>
                <a:cubicBezTo>
                  <a:pt x="134393" y="107789"/>
                  <a:pt x="141867" y="89745"/>
                  <a:pt x="141867" y="70934"/>
                </a:cubicBezTo>
                <a:cubicBezTo>
                  <a:pt x="141867" y="52122"/>
                  <a:pt x="134393" y="34078"/>
                  <a:pt x="121091" y="20776"/>
                </a:cubicBezTo>
                <a:cubicBezTo>
                  <a:pt x="107789" y="7474"/>
                  <a:pt x="89745" y="0"/>
                  <a:pt x="70934" y="0"/>
                </a:cubicBezTo>
                <a:cubicBezTo>
                  <a:pt x="52122" y="0"/>
                  <a:pt x="34078" y="7474"/>
                  <a:pt x="20776" y="20776"/>
                </a:cubicBezTo>
                <a:cubicBezTo>
                  <a:pt x="7474" y="34078"/>
                  <a:pt x="0" y="52122"/>
                  <a:pt x="0" y="70934"/>
                </a:cubicBezTo>
                <a:cubicBezTo>
                  <a:pt x="0" y="89745"/>
                  <a:pt x="7474" y="107789"/>
                  <a:pt x="20776" y="121091"/>
                </a:cubicBezTo>
                <a:cubicBezTo>
                  <a:pt x="34078" y="134393"/>
                  <a:pt x="52122" y="141867"/>
                  <a:pt x="70934" y="141867"/>
                </a:cubicBezTo>
                <a:close/>
              </a:path>
            </a:pathLst>
          </a:custGeom>
          <a:solidFill xmlns:a="http://schemas.openxmlformats.org/drawingml/2006/main">
            <a:srgbClr val="C65D42"/>
          </a:solidFill>
          <a:ln xmlns:a="http://schemas.openxmlformats.org/drawingml/2006/main" w="13229">
            <a:solidFill>
              <a:srgbClr val="C65D42"/>
            </a:solidFill>
            <a:prstDash val="solid"/>
          </a:ln>
        </p:spPr>
      </p:sp>
      <p:sp>
        <p:nvSpPr>
          <p:cNvPr id="38" name="LineCollection_1">
            <a:extLst xmlns:a="http://schemas.openxmlformats.org/drawingml/2006/main">
              <a:ext uri="{FF2B5EF4-FFF2-40B4-BE49-F238E27FC236}">
                <a16:creationId xmlns:a16="http://schemas.microsoft.com/office/drawing/2014/main" id="{4FD15F59-7B51-40CE-B34A-D9795BEE9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2503" y="3480171"/>
            <a:ext cx="95" cy="373694"/>
          </a:xfrm>
          <a:custGeom xmlns:a="http://schemas.openxmlformats.org/drawingml/2006/main">
            <a:pathLst>
              <a:path w="95" h="373694">
                <a:moveTo>
                  <a:pt x="0" y="373694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844">
            <a:solidFill>
              <a:srgbClr val="007F78"/>
            </a:solidFill>
            <a:prstDash val="solid"/>
          </a:ln>
        </p:spPr>
      </p:sp>
      <p:sp>
        <p:nvSpPr>
          <p:cNvPr id="39" name="m21ba067488">
            <a:extLst xmlns:a="http://schemas.openxmlformats.org/drawingml/2006/main">
              <a:ext uri="{FF2B5EF4-FFF2-40B4-BE49-F238E27FC236}">
                <a16:creationId xmlns:a16="http://schemas.microsoft.com/office/drawing/2014/main" id="{11218586-81B6-4377-AD4B-A4F9A38F7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39899" y="3853865"/>
            <a:ext cx="185208" cy="95"/>
          </a:xfrm>
          <a:custGeom xmlns:a="http://schemas.openxmlformats.org/drawingml/2006/main">
            <a:pathLst>
              <a:path w="185208" h="95">
                <a:moveTo>
                  <a:pt x="185208" y="0"/>
                </a:moveTo>
                <a:lnTo>
                  <a:pt x="0" y="0"/>
                </a:lnTo>
              </a:path>
            </a:pathLst>
          </a:custGeom>
          <a:solidFill xmlns:a="http://schemas.openxmlformats.org/drawingml/2006/main">
            <a:srgbClr val="007F78"/>
          </a:solidFill>
          <a:ln xmlns:a="http://schemas.openxmlformats.org/drawingml/2006/main" w="13229">
            <a:solidFill>
              <a:srgbClr val="007F78"/>
            </a:solidFill>
            <a:prstDash val="solid"/>
          </a:ln>
        </p:spPr>
      </p:sp>
      <p:sp>
        <p:nvSpPr>
          <p:cNvPr id="40" name="m21ba067488">
            <a:extLst xmlns:a="http://schemas.openxmlformats.org/drawingml/2006/main">
              <a:ext uri="{FF2B5EF4-FFF2-40B4-BE49-F238E27FC236}">
                <a16:creationId xmlns:a16="http://schemas.microsoft.com/office/drawing/2014/main" id="{1142F572-B41B-4F73-ACEC-A7969F904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39899" y="3480171"/>
            <a:ext cx="185208" cy="95"/>
          </a:xfrm>
          <a:custGeom xmlns:a="http://schemas.openxmlformats.org/drawingml/2006/main">
            <a:pathLst>
              <a:path w="185208" h="95">
                <a:moveTo>
                  <a:pt x="185208" y="0"/>
                </a:moveTo>
                <a:lnTo>
                  <a:pt x="0" y="0"/>
                </a:lnTo>
              </a:path>
            </a:pathLst>
          </a:custGeom>
          <a:solidFill xmlns:a="http://schemas.openxmlformats.org/drawingml/2006/main">
            <a:srgbClr val="007F78"/>
          </a:solidFill>
          <a:ln xmlns:a="http://schemas.openxmlformats.org/drawingml/2006/main" w="13229">
            <a:solidFill>
              <a:srgbClr val="007F78"/>
            </a:solidFill>
            <a:prstDash val="solid"/>
          </a:ln>
        </p:spPr>
      </p:sp>
      <p:sp>
        <p:nvSpPr>
          <p:cNvPr id="41" name="m8ac1500fdd">
            <a:extLst xmlns:a="http://schemas.openxmlformats.org/drawingml/2006/main">
              <a:ext uri="{FF2B5EF4-FFF2-40B4-BE49-F238E27FC236}">
                <a16:creationId xmlns:a16="http://schemas.microsoft.com/office/drawing/2014/main" id="{60D64ED3-7846-4E92-B788-6B98F0303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667" y="3606612"/>
            <a:ext cx="149671" cy="149671"/>
          </a:xfrm>
          <a:custGeom xmlns:a="http://schemas.openxmlformats.org/drawingml/2006/main">
            <a:pathLst>
              <a:path w="149671" h="149671">
                <a:moveTo>
                  <a:pt x="74835" y="149671"/>
                </a:moveTo>
                <a:lnTo>
                  <a:pt x="149671" y="74835"/>
                </a:lnTo>
                <a:lnTo>
                  <a:pt x="74835" y="0"/>
                </a:lnTo>
                <a:lnTo>
                  <a:pt x="0" y="74835"/>
                </a:lnTo>
                <a:close/>
              </a:path>
            </a:pathLst>
          </a:custGeom>
          <a:solidFill xmlns:a="http://schemas.openxmlformats.org/drawingml/2006/main">
            <a:srgbClr val="007F78"/>
          </a:solidFill>
          <a:ln xmlns:a="http://schemas.openxmlformats.org/drawingml/2006/main" w="13229">
            <a:solidFill>
              <a:srgbClr val="007F78"/>
            </a:solidFill>
            <a:prstDash val="solid"/>
          </a:ln>
        </p:spPr>
      </p:sp>
      <p:sp>
        <p:nvSpPr>
          <p:cNvPr id="42" name="patch_3">
            <a:extLst xmlns:a="http://schemas.openxmlformats.org/drawingml/2006/main">
              <a:ext uri="{FF2B5EF4-FFF2-40B4-BE49-F238E27FC236}">
                <a16:creationId xmlns:a16="http://schemas.microsoft.com/office/drawing/2014/main" id="{F9CBF744-65CE-4967-85A7-A1536BAA6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2143125"/>
            <a:ext cx="5791200" cy="3943350"/>
          </a:xfrm>
          <a:custGeom xmlns:a="http://schemas.openxmlformats.org/drawingml/2006/main">
            <a:pathLst>
              <a:path w="5791200" h="3943350">
                <a:moveTo>
                  <a:pt x="0" y="3943350"/>
                </a:moveTo>
                <a:lnTo>
                  <a:pt x="5791200" y="3943350"/>
                </a:lnTo>
                <a:lnTo>
                  <a:pt x="5791200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43" name="text_17 28 янв.">
            <a:extLst xmlns:a="http://schemas.openxmlformats.org/drawingml/2006/main">
              <a:ext uri="{FF2B5EF4-FFF2-40B4-BE49-F238E27FC236}">
                <a16:creationId xmlns:a16="http://schemas.microsoft.com/office/drawing/2014/main" id="{EF73C856-88D3-436E-8C70-685AF5CCF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458994" y="6154307"/>
            <a:ext cx="572571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28 янв.</a:t>
            </a:r>
          </a:p>
        </p:txBody>
      </p:sp>
      <p:sp>
        <p:nvSpPr>
          <p:cNvPr id="44" name="text_18 1 апр.">
            <a:extLst xmlns:a="http://schemas.openxmlformats.org/drawingml/2006/main">
              <a:ext uri="{FF2B5EF4-FFF2-40B4-BE49-F238E27FC236}">
                <a16:creationId xmlns:a16="http://schemas.microsoft.com/office/drawing/2014/main" id="{E7F42D4B-AB42-4BD7-8F92-70E92CF8E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713272" y="6154307"/>
            <a:ext cx="488237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1 апр.</a:t>
            </a:r>
          </a:p>
        </p:txBody>
      </p:sp>
      <p:sp>
        <p:nvSpPr>
          <p:cNvPr id="45" name="text_19 3 июня">
            <a:extLst xmlns:a="http://schemas.openxmlformats.org/drawingml/2006/main">
              <a:ext uri="{FF2B5EF4-FFF2-40B4-BE49-F238E27FC236}">
                <a16:creationId xmlns:a16="http://schemas.microsoft.com/office/drawing/2014/main" id="{27BBBC9D-DC4E-4E7C-8FD4-E2C342AB9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86980" y="6154307"/>
            <a:ext cx="565045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3 июня</a:t>
            </a:r>
          </a:p>
        </p:txBody>
      </p:sp>
      <p:sp>
        <p:nvSpPr>
          <p:cNvPr id="46" name="text_20 5 авг.">
            <a:extLst xmlns:a="http://schemas.openxmlformats.org/drawingml/2006/main">
              <a:ext uri="{FF2B5EF4-FFF2-40B4-BE49-F238E27FC236}">
                <a16:creationId xmlns:a16="http://schemas.microsoft.com/office/drawing/2014/main" id="{17D6DD76-489E-4965-AB29-73AA591AB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150138" y="6154307"/>
            <a:ext cx="462953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5 авг.</a:t>
            </a:r>
          </a:p>
        </p:txBody>
      </p:sp>
      <p:sp>
        <p:nvSpPr>
          <p:cNvPr id="47" name="text_21 21 окт.">
            <a:extLst xmlns:a="http://schemas.openxmlformats.org/drawingml/2006/main">
              <a:ext uri="{FF2B5EF4-FFF2-40B4-BE49-F238E27FC236}">
                <a16:creationId xmlns:a16="http://schemas.microsoft.com/office/drawing/2014/main" id="{B311E3C9-FCCB-45D0-A3B5-85483DA1E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580164" y="6154307"/>
            <a:ext cx="565840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21 окт.</a:t>
            </a:r>
          </a:p>
        </p:txBody>
      </p:sp>
      <p:sp>
        <p:nvSpPr>
          <p:cNvPr id="48" name="text_22 Номер недели от 1 января">
            <a:extLst xmlns:a="http://schemas.openxmlformats.org/drawingml/2006/main">
              <a:ext uri="{FF2B5EF4-FFF2-40B4-BE49-F238E27FC236}">
                <a16:creationId xmlns:a16="http://schemas.microsoft.com/office/drawing/2014/main" id="{43B768EE-D045-44DB-BCBA-0CDD033BF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379414" y="6350492"/>
            <a:ext cx="2253572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203442"/>
                </a:solidFill>
              </a:defRPr>
            </a:defPPr>
            <a:lvl1pPr algn="l">
              <a:defRPr sz="1250" b="0">
                <a:solidFill>
                  <a:srgbClr val="203442"/>
                </a:solidFill>
              </a:defRPr>
            </a:lvl1pPr>
            <a:lvl2pPr algn="l">
              <a:defRPr sz="1250" b="0">
                <a:solidFill>
                  <a:srgbClr val="203442"/>
                </a:solidFill>
              </a:defRPr>
            </a:lvl2pPr>
            <a:lvl3pPr algn="l">
              <a:defRPr sz="1250" b="0">
                <a:solidFill>
                  <a:srgbClr val="203442"/>
                </a:solidFill>
              </a:defRPr>
            </a:lvl3pPr>
            <a:lvl4pPr algn="l">
              <a:defRPr sz="1250" b="0">
                <a:solidFill>
                  <a:srgbClr val="203442"/>
                </a:solidFill>
              </a:defRPr>
            </a:lvl4pPr>
            <a:lvl5pPr algn="l">
              <a:defRPr sz="1250" b="0">
                <a:solidFill>
                  <a:srgbClr val="203442"/>
                </a:solidFill>
              </a:defRPr>
            </a:lvl5pPr>
            <a:lvl6pPr algn="l">
              <a:defRPr sz="1250" b="0">
                <a:solidFill>
                  <a:srgbClr val="203442"/>
                </a:solidFill>
              </a:defRPr>
            </a:lvl6pPr>
            <a:lvl7pPr algn="l">
              <a:defRPr sz="1250" b="0">
                <a:solidFill>
                  <a:srgbClr val="203442"/>
                </a:solidFill>
              </a:defRPr>
            </a:lvl7pPr>
            <a:lvl8pPr algn="l">
              <a:defRPr sz="1250" b="0">
                <a:solidFill>
                  <a:srgbClr val="203442"/>
                </a:solidFill>
              </a:defRPr>
            </a:lvl8pPr>
            <a:lvl9pPr algn="l">
              <a:defRPr sz="125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203442"/>
                </a:solidFill>
              </a:defRPr>
            </a:pPr>
            <a:r>
              <a:rPr sz="1250" b="0">
                <a:solidFill>
                  <a:srgbClr val="203442"/>
                </a:solidFill>
              </a:rPr>
              <a:t>Номер недели от 1 января</a:t>
            </a:r>
          </a:p>
        </p:txBody>
      </p:sp>
      <p:sp>
        <p:nvSpPr>
          <p:cNvPr id="49" name="line2d_27">
            <a:extLst xmlns:a="http://schemas.openxmlformats.org/drawingml/2006/main">
              <a:ext uri="{FF2B5EF4-FFF2-40B4-BE49-F238E27FC236}">
                <a16:creationId xmlns:a16="http://schemas.microsoft.com/office/drawing/2014/main" id="{749F6F74-4516-42B3-A1B6-E78C9D073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6086475"/>
            <a:ext cx="5791200" cy="95"/>
          </a:xfrm>
          <a:custGeom xmlns:a="http://schemas.openxmlformats.org/drawingml/2006/main">
            <a:pathLst>
              <a:path w="5791200" h="95">
                <a:moveTo>
                  <a:pt x="0" y="0"/>
                </a:moveTo>
                <a:lnTo>
                  <a:pt x="5791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50" name="text_23 0">
            <a:extLst xmlns:a="http://schemas.openxmlformats.org/drawingml/2006/main">
              <a:ext uri="{FF2B5EF4-FFF2-40B4-BE49-F238E27FC236}">
                <a16:creationId xmlns:a16="http://schemas.microsoft.com/office/drawing/2014/main" id="{FEB5AB20-438D-45CA-A427-08C36E135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98950" y="6006421"/>
            <a:ext cx="11904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</a:t>
            </a:r>
          </a:p>
        </p:txBody>
      </p:sp>
      <p:sp>
        <p:nvSpPr>
          <p:cNvPr id="51" name="line2d_29">
            <a:extLst xmlns:a="http://schemas.openxmlformats.org/drawingml/2006/main">
              <a:ext uri="{FF2B5EF4-FFF2-40B4-BE49-F238E27FC236}">
                <a16:creationId xmlns:a16="http://schemas.microsoft.com/office/drawing/2014/main" id="{BFDB4740-59DC-4C37-8B06-6C55F509C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5229225"/>
            <a:ext cx="5791200" cy="95"/>
          </a:xfrm>
          <a:custGeom xmlns:a="http://schemas.openxmlformats.org/drawingml/2006/main">
            <a:pathLst>
              <a:path w="5791200" h="95">
                <a:moveTo>
                  <a:pt x="0" y="0"/>
                </a:moveTo>
                <a:lnTo>
                  <a:pt x="5791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52" name="text_24 500">
            <a:extLst xmlns:a="http://schemas.openxmlformats.org/drawingml/2006/main">
              <a:ext uri="{FF2B5EF4-FFF2-40B4-BE49-F238E27FC236}">
                <a16:creationId xmlns:a16="http://schemas.microsoft.com/office/drawing/2014/main" id="{C5FF5672-1669-4DF3-BFF0-2DACCBA30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13775" y="5149171"/>
            <a:ext cx="304221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500</a:t>
            </a:r>
          </a:p>
        </p:txBody>
      </p:sp>
      <p:sp>
        <p:nvSpPr>
          <p:cNvPr id="53" name="line2d_31">
            <a:extLst xmlns:a="http://schemas.openxmlformats.org/drawingml/2006/main">
              <a:ext uri="{FF2B5EF4-FFF2-40B4-BE49-F238E27FC236}">
                <a16:creationId xmlns:a16="http://schemas.microsoft.com/office/drawing/2014/main" id="{C6685C7C-C9A9-4FC5-A1B1-F4F4E07C6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4371975"/>
            <a:ext cx="5791200" cy="95"/>
          </a:xfrm>
          <a:custGeom xmlns:a="http://schemas.openxmlformats.org/drawingml/2006/main">
            <a:pathLst>
              <a:path w="5791200" h="95">
                <a:moveTo>
                  <a:pt x="0" y="0"/>
                </a:moveTo>
                <a:lnTo>
                  <a:pt x="5791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54" name="text_25 1000">
            <a:extLst xmlns:a="http://schemas.openxmlformats.org/drawingml/2006/main">
              <a:ext uri="{FF2B5EF4-FFF2-40B4-BE49-F238E27FC236}">
                <a16:creationId xmlns:a16="http://schemas.microsoft.com/office/drawing/2014/main" id="{B7A958A2-9660-401E-8B09-C04DF2AAF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121187" y="4291921"/>
            <a:ext cx="396809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1000</a:t>
            </a:r>
          </a:p>
        </p:txBody>
      </p:sp>
      <p:sp>
        <p:nvSpPr>
          <p:cNvPr id="55" name="line2d_33">
            <a:extLst xmlns:a="http://schemas.openxmlformats.org/drawingml/2006/main">
              <a:ext uri="{FF2B5EF4-FFF2-40B4-BE49-F238E27FC236}">
                <a16:creationId xmlns:a16="http://schemas.microsoft.com/office/drawing/2014/main" id="{A2DCCDA3-379D-4965-9A68-41B071DAB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3514725"/>
            <a:ext cx="5791200" cy="95"/>
          </a:xfrm>
          <a:custGeom xmlns:a="http://schemas.openxmlformats.org/drawingml/2006/main">
            <a:pathLst>
              <a:path w="5791200" h="95">
                <a:moveTo>
                  <a:pt x="0" y="0"/>
                </a:moveTo>
                <a:lnTo>
                  <a:pt x="5791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56" name="text_26 1500">
            <a:extLst xmlns:a="http://schemas.openxmlformats.org/drawingml/2006/main">
              <a:ext uri="{FF2B5EF4-FFF2-40B4-BE49-F238E27FC236}">
                <a16:creationId xmlns:a16="http://schemas.microsoft.com/office/drawing/2014/main" id="{68215587-1C4D-49C6-99EE-2F5CBF040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121187" y="3434671"/>
            <a:ext cx="396809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1500</a:t>
            </a:r>
          </a:p>
        </p:txBody>
      </p:sp>
      <p:sp>
        <p:nvSpPr>
          <p:cNvPr id="57" name="line2d_35">
            <a:extLst xmlns:a="http://schemas.openxmlformats.org/drawingml/2006/main">
              <a:ext uri="{FF2B5EF4-FFF2-40B4-BE49-F238E27FC236}">
                <a16:creationId xmlns:a16="http://schemas.microsoft.com/office/drawing/2014/main" id="{15315EC8-571F-4A21-941D-02CFB4CF3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2657475"/>
            <a:ext cx="5791200" cy="95"/>
          </a:xfrm>
          <a:custGeom xmlns:a="http://schemas.openxmlformats.org/drawingml/2006/main">
            <a:pathLst>
              <a:path w="5791200" h="95">
                <a:moveTo>
                  <a:pt x="0" y="0"/>
                </a:moveTo>
                <a:lnTo>
                  <a:pt x="5791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58" name="text_27 2000">
            <a:extLst xmlns:a="http://schemas.openxmlformats.org/drawingml/2006/main">
              <a:ext uri="{FF2B5EF4-FFF2-40B4-BE49-F238E27FC236}">
                <a16:creationId xmlns:a16="http://schemas.microsoft.com/office/drawing/2014/main" id="{88B5986F-D750-466D-9FFC-AA2599AC1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121187" y="2577421"/>
            <a:ext cx="396809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2000</a:t>
            </a:r>
          </a:p>
        </p:txBody>
      </p:sp>
      <p:sp>
        <p:nvSpPr>
          <p:cNvPr id="59" name="text_28 Статей за неделю · среднее за 28 дней">
            <a:extLst xmlns:a="http://schemas.openxmlformats.org/drawingml/2006/main">
              <a:ext uri="{FF2B5EF4-FFF2-40B4-BE49-F238E27FC236}">
                <a16:creationId xmlns:a16="http://schemas.microsoft.com/office/drawing/2014/main" id="{80F4DEA0-A3B6-44CD-953C-30D55DE1B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5400000">
            <a:off x="6336936" y="4015581"/>
            <a:ext cx="3342473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203442"/>
                </a:solidFill>
              </a:defRPr>
            </a:defPPr>
            <a:lvl1pPr algn="l">
              <a:defRPr sz="1250" b="0">
                <a:solidFill>
                  <a:srgbClr val="203442"/>
                </a:solidFill>
              </a:defRPr>
            </a:lvl1pPr>
            <a:lvl2pPr algn="l">
              <a:defRPr sz="1250" b="0">
                <a:solidFill>
                  <a:srgbClr val="203442"/>
                </a:solidFill>
              </a:defRPr>
            </a:lvl2pPr>
            <a:lvl3pPr algn="l">
              <a:defRPr sz="1250" b="0">
                <a:solidFill>
                  <a:srgbClr val="203442"/>
                </a:solidFill>
              </a:defRPr>
            </a:lvl3pPr>
            <a:lvl4pPr algn="l">
              <a:defRPr sz="1250" b="0">
                <a:solidFill>
                  <a:srgbClr val="203442"/>
                </a:solidFill>
              </a:defRPr>
            </a:lvl4pPr>
            <a:lvl5pPr algn="l">
              <a:defRPr sz="1250" b="0">
                <a:solidFill>
                  <a:srgbClr val="203442"/>
                </a:solidFill>
              </a:defRPr>
            </a:lvl5pPr>
            <a:lvl6pPr algn="l">
              <a:defRPr sz="1250" b="0">
                <a:solidFill>
                  <a:srgbClr val="203442"/>
                </a:solidFill>
              </a:defRPr>
            </a:lvl6pPr>
            <a:lvl7pPr algn="l">
              <a:defRPr sz="1250" b="0">
                <a:solidFill>
                  <a:srgbClr val="203442"/>
                </a:solidFill>
              </a:defRPr>
            </a:lvl7pPr>
            <a:lvl8pPr algn="l">
              <a:defRPr sz="1250" b="0">
                <a:solidFill>
                  <a:srgbClr val="203442"/>
                </a:solidFill>
              </a:defRPr>
            </a:lvl8pPr>
            <a:lvl9pPr algn="l">
              <a:defRPr sz="125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203442"/>
                </a:solidFill>
              </a:defRPr>
            </a:pPr>
            <a:r>
              <a:rPr sz="1250" b="0">
                <a:solidFill>
                  <a:srgbClr val="203442"/>
                </a:solidFill>
              </a:rPr>
              <a:t>Статей за неделю · среднее за 28 дней</a:t>
            </a:r>
          </a:p>
        </p:txBody>
      </p:sp>
      <p:sp>
        <p:nvSpPr>
          <p:cNvPr id="60" name="line2d_37">
            <a:extLst xmlns:a="http://schemas.openxmlformats.org/drawingml/2006/main">
              <a:ext uri="{FF2B5EF4-FFF2-40B4-BE49-F238E27FC236}">
                <a16:creationId xmlns:a16="http://schemas.microsoft.com/office/drawing/2014/main" id="{94E378DF-DC34-48AB-AA1E-7A6F0FF6C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5279" y="4504849"/>
            <a:ext cx="5117805" cy="375904"/>
          </a:xfrm>
          <a:custGeom xmlns:a="http://schemas.openxmlformats.org/drawingml/2006/main">
            <a:pathLst>
              <a:path w="5117805" h="375904">
                <a:moveTo>
                  <a:pt x="0" y="375904"/>
                </a:moveTo>
                <a:lnTo>
                  <a:pt x="134679" y="324469"/>
                </a:lnTo>
                <a:lnTo>
                  <a:pt x="269358" y="305181"/>
                </a:lnTo>
                <a:lnTo>
                  <a:pt x="404037" y="256746"/>
                </a:lnTo>
                <a:lnTo>
                  <a:pt x="538716" y="269177"/>
                </a:lnTo>
                <a:lnTo>
                  <a:pt x="673395" y="246888"/>
                </a:lnTo>
                <a:lnTo>
                  <a:pt x="808074" y="236601"/>
                </a:lnTo>
                <a:lnTo>
                  <a:pt x="942753" y="197596"/>
                </a:lnTo>
                <a:lnTo>
                  <a:pt x="1077433" y="164592"/>
                </a:lnTo>
                <a:lnTo>
                  <a:pt x="1212112" y="137589"/>
                </a:lnTo>
                <a:lnTo>
                  <a:pt x="1346791" y="115300"/>
                </a:lnTo>
                <a:lnTo>
                  <a:pt x="1481470" y="142732"/>
                </a:lnTo>
                <a:lnTo>
                  <a:pt x="1616149" y="189024"/>
                </a:lnTo>
                <a:lnTo>
                  <a:pt x="1750828" y="233601"/>
                </a:lnTo>
                <a:lnTo>
                  <a:pt x="1885507" y="261461"/>
                </a:lnTo>
                <a:lnTo>
                  <a:pt x="2020186" y="267462"/>
                </a:lnTo>
                <a:lnTo>
                  <a:pt x="2154865" y="234029"/>
                </a:lnTo>
                <a:lnTo>
                  <a:pt x="2289544" y="226314"/>
                </a:lnTo>
                <a:lnTo>
                  <a:pt x="2424223" y="231029"/>
                </a:lnTo>
                <a:lnTo>
                  <a:pt x="2558902" y="259747"/>
                </a:lnTo>
                <a:lnTo>
                  <a:pt x="2693581" y="261890"/>
                </a:lnTo>
                <a:lnTo>
                  <a:pt x="2828260" y="277320"/>
                </a:lnTo>
                <a:lnTo>
                  <a:pt x="2962940" y="255889"/>
                </a:lnTo>
                <a:lnTo>
                  <a:pt x="3097619" y="231029"/>
                </a:lnTo>
                <a:lnTo>
                  <a:pt x="3232298" y="228457"/>
                </a:lnTo>
                <a:lnTo>
                  <a:pt x="3366977" y="176165"/>
                </a:lnTo>
                <a:lnTo>
                  <a:pt x="3501656" y="196739"/>
                </a:lnTo>
                <a:lnTo>
                  <a:pt x="3636335" y="198453"/>
                </a:lnTo>
                <a:lnTo>
                  <a:pt x="3771014" y="195453"/>
                </a:lnTo>
                <a:lnTo>
                  <a:pt x="3905693" y="260604"/>
                </a:lnTo>
                <a:lnTo>
                  <a:pt x="4040372" y="242173"/>
                </a:lnTo>
                <a:lnTo>
                  <a:pt x="4175051" y="216884"/>
                </a:lnTo>
                <a:lnTo>
                  <a:pt x="4309730" y="182166"/>
                </a:lnTo>
                <a:lnTo>
                  <a:pt x="4444409" y="143589"/>
                </a:lnTo>
                <a:lnTo>
                  <a:pt x="4579088" y="121730"/>
                </a:lnTo>
                <a:lnTo>
                  <a:pt x="4713767" y="72438"/>
                </a:lnTo>
                <a:lnTo>
                  <a:pt x="4848447" y="61722"/>
                </a:lnTo>
                <a:lnTo>
                  <a:pt x="4983126" y="12430"/>
                </a:lnTo>
                <a:lnTo>
                  <a:pt x="5117805" y="0"/>
                </a:lnTo>
              </a:path>
            </a:pathLst>
          </a:custGeom>
          <a:noFill xmlns:a="http://schemas.openxmlformats.org/drawingml/2006/main"/>
          <a:ln xmlns:a="http://schemas.openxmlformats.org/drawingml/2006/main" w="39687">
            <a:solidFill>
              <a:srgbClr val="9BA9AE"/>
            </a:solidFill>
            <a:prstDash val="solid"/>
          </a:ln>
        </p:spPr>
      </p:sp>
      <p:sp>
        <p:nvSpPr>
          <p:cNvPr id="61" name="line2d_38">
            <a:extLst xmlns:a="http://schemas.openxmlformats.org/drawingml/2006/main">
              <a:ext uri="{FF2B5EF4-FFF2-40B4-BE49-F238E27FC236}">
                <a16:creationId xmlns:a16="http://schemas.microsoft.com/office/drawing/2014/main" id="{4C29F9B4-76A3-4637-8E39-F30535886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5279" y="2661333"/>
            <a:ext cx="5117805" cy="2017109"/>
          </a:xfrm>
          <a:custGeom xmlns:a="http://schemas.openxmlformats.org/drawingml/2006/main">
            <a:pathLst>
              <a:path w="5117805" h="2017109">
                <a:moveTo>
                  <a:pt x="0" y="2017109"/>
                </a:moveTo>
                <a:lnTo>
                  <a:pt x="134679" y="1906953"/>
                </a:lnTo>
                <a:lnTo>
                  <a:pt x="269358" y="1864519"/>
                </a:lnTo>
                <a:lnTo>
                  <a:pt x="404037" y="1853375"/>
                </a:lnTo>
                <a:lnTo>
                  <a:pt x="538716" y="1900523"/>
                </a:lnTo>
                <a:lnTo>
                  <a:pt x="673395" y="1910382"/>
                </a:lnTo>
                <a:lnTo>
                  <a:pt x="808074" y="1899237"/>
                </a:lnTo>
                <a:lnTo>
                  <a:pt x="942753" y="1872234"/>
                </a:lnTo>
                <a:lnTo>
                  <a:pt x="1077433" y="1795510"/>
                </a:lnTo>
                <a:lnTo>
                  <a:pt x="1212112" y="1710214"/>
                </a:lnTo>
                <a:lnTo>
                  <a:pt x="1346791" y="1713214"/>
                </a:lnTo>
                <a:lnTo>
                  <a:pt x="1481470" y="1735074"/>
                </a:lnTo>
                <a:lnTo>
                  <a:pt x="1616149" y="1750933"/>
                </a:lnTo>
                <a:lnTo>
                  <a:pt x="1750828" y="1823371"/>
                </a:lnTo>
                <a:lnTo>
                  <a:pt x="1885507" y="1808798"/>
                </a:lnTo>
                <a:lnTo>
                  <a:pt x="2020186" y="1733360"/>
                </a:lnTo>
                <a:lnTo>
                  <a:pt x="2154865" y="1695212"/>
                </a:lnTo>
                <a:lnTo>
                  <a:pt x="2289544" y="1635204"/>
                </a:lnTo>
                <a:lnTo>
                  <a:pt x="2424223" y="1604343"/>
                </a:lnTo>
                <a:lnTo>
                  <a:pt x="2558902" y="1603058"/>
                </a:lnTo>
                <a:lnTo>
                  <a:pt x="2693581" y="1580769"/>
                </a:lnTo>
                <a:lnTo>
                  <a:pt x="2828260" y="1578626"/>
                </a:lnTo>
                <a:lnTo>
                  <a:pt x="2962940" y="1503188"/>
                </a:lnTo>
                <a:lnTo>
                  <a:pt x="3097619" y="1476613"/>
                </a:lnTo>
                <a:lnTo>
                  <a:pt x="3232298" y="1445324"/>
                </a:lnTo>
                <a:lnTo>
                  <a:pt x="3366977" y="1420035"/>
                </a:lnTo>
                <a:lnTo>
                  <a:pt x="3501656" y="1398175"/>
                </a:lnTo>
                <a:lnTo>
                  <a:pt x="3636335" y="1317165"/>
                </a:lnTo>
                <a:lnTo>
                  <a:pt x="3771014" y="1243441"/>
                </a:lnTo>
                <a:lnTo>
                  <a:pt x="3905693" y="1126855"/>
                </a:lnTo>
                <a:lnTo>
                  <a:pt x="4040372" y="1071563"/>
                </a:lnTo>
                <a:lnTo>
                  <a:pt x="4175051" y="947690"/>
                </a:lnTo>
                <a:lnTo>
                  <a:pt x="4309730" y="777526"/>
                </a:lnTo>
                <a:lnTo>
                  <a:pt x="4444409" y="543068"/>
                </a:lnTo>
                <a:lnTo>
                  <a:pt x="4579088" y="311610"/>
                </a:lnTo>
                <a:lnTo>
                  <a:pt x="4713767" y="154734"/>
                </a:lnTo>
                <a:lnTo>
                  <a:pt x="4848447" y="49721"/>
                </a:lnTo>
                <a:lnTo>
                  <a:pt x="4983126" y="0"/>
                </a:lnTo>
                <a:lnTo>
                  <a:pt x="5117805" y="1715"/>
                </a:lnTo>
              </a:path>
            </a:pathLst>
          </a:custGeom>
          <a:noFill xmlns:a="http://schemas.openxmlformats.org/drawingml/2006/main"/>
          <a:ln xmlns:a="http://schemas.openxmlformats.org/drawingml/2006/main" w="39687">
            <a:solidFill>
              <a:srgbClr val="C65D42"/>
            </a:solidFill>
            <a:prstDash val="solid"/>
          </a:ln>
        </p:spPr>
      </p:sp>
      <p:sp>
        <p:nvSpPr>
          <p:cNvPr id="62" name="text_29 2025">
            <a:extLst xmlns:a="http://schemas.openxmlformats.org/drawingml/2006/main">
              <a:ext uri="{FF2B5EF4-FFF2-40B4-BE49-F238E27FC236}">
                <a16:creationId xmlns:a16="http://schemas.microsoft.com/office/drawing/2014/main" id="{87E6AD86-661A-444D-8C21-CAEA57E31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917194" y="4398449"/>
            <a:ext cx="430477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9BA9AE"/>
                </a:solidFill>
              </a:defRPr>
            </a:defPPr>
            <a:lvl1pPr algn="l">
              <a:defRPr sz="1250" b="0">
                <a:solidFill>
                  <a:srgbClr val="9BA9AE"/>
                </a:solidFill>
              </a:defRPr>
            </a:lvl1pPr>
            <a:lvl2pPr algn="l">
              <a:defRPr sz="1250" b="0">
                <a:solidFill>
                  <a:srgbClr val="9BA9AE"/>
                </a:solidFill>
              </a:defRPr>
            </a:lvl2pPr>
            <a:lvl3pPr algn="l">
              <a:defRPr sz="1250" b="0">
                <a:solidFill>
                  <a:srgbClr val="9BA9AE"/>
                </a:solidFill>
              </a:defRPr>
            </a:lvl3pPr>
            <a:lvl4pPr algn="l">
              <a:defRPr sz="1250" b="0">
                <a:solidFill>
                  <a:srgbClr val="9BA9AE"/>
                </a:solidFill>
              </a:defRPr>
            </a:lvl4pPr>
            <a:lvl5pPr algn="l">
              <a:defRPr sz="1250" b="0">
                <a:solidFill>
                  <a:srgbClr val="9BA9AE"/>
                </a:solidFill>
              </a:defRPr>
            </a:lvl5pPr>
            <a:lvl6pPr algn="l">
              <a:defRPr sz="1250" b="0">
                <a:solidFill>
                  <a:srgbClr val="9BA9AE"/>
                </a:solidFill>
              </a:defRPr>
            </a:lvl6pPr>
            <a:lvl7pPr algn="l">
              <a:defRPr sz="1250" b="0">
                <a:solidFill>
                  <a:srgbClr val="9BA9AE"/>
                </a:solidFill>
              </a:defRPr>
            </a:lvl7pPr>
            <a:lvl8pPr algn="l">
              <a:defRPr sz="1250" b="0">
                <a:solidFill>
                  <a:srgbClr val="9BA9AE"/>
                </a:solidFill>
              </a:defRPr>
            </a:lvl8pPr>
            <a:lvl9pPr algn="l">
              <a:defRPr sz="1250" b="0">
                <a:solidFill>
                  <a:srgbClr val="9BA9AE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9BA9AE"/>
                </a:solidFill>
              </a:defRPr>
            </a:pPr>
            <a:r>
              <a:rPr sz="1250" b="0">
                <a:solidFill>
                  <a:srgbClr val="9BA9AE"/>
                </a:solidFill>
              </a:rPr>
              <a:t>2025</a:t>
            </a:r>
          </a:p>
        </p:txBody>
      </p:sp>
      <p:sp>
        <p:nvSpPr>
          <p:cNvPr id="63" name="text_30 2026">
            <a:extLst xmlns:a="http://schemas.openxmlformats.org/drawingml/2006/main">
              <a:ext uri="{FF2B5EF4-FFF2-40B4-BE49-F238E27FC236}">
                <a16:creationId xmlns:a16="http://schemas.microsoft.com/office/drawing/2014/main" id="{A57C0EA5-C83E-44FC-B818-CA162ABE2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917194" y="2556647"/>
            <a:ext cx="430477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C65D42"/>
                </a:solidFill>
              </a:defRPr>
            </a:defPPr>
            <a:lvl1pPr algn="l">
              <a:defRPr sz="1250" b="0">
                <a:solidFill>
                  <a:srgbClr val="C65D42"/>
                </a:solidFill>
              </a:defRPr>
            </a:lvl1pPr>
            <a:lvl2pPr algn="l">
              <a:defRPr sz="1250" b="0">
                <a:solidFill>
                  <a:srgbClr val="C65D42"/>
                </a:solidFill>
              </a:defRPr>
            </a:lvl2pPr>
            <a:lvl3pPr algn="l">
              <a:defRPr sz="1250" b="0">
                <a:solidFill>
                  <a:srgbClr val="C65D42"/>
                </a:solidFill>
              </a:defRPr>
            </a:lvl3pPr>
            <a:lvl4pPr algn="l">
              <a:defRPr sz="1250" b="0">
                <a:solidFill>
                  <a:srgbClr val="C65D42"/>
                </a:solidFill>
              </a:defRPr>
            </a:lvl4pPr>
            <a:lvl5pPr algn="l">
              <a:defRPr sz="1250" b="0">
                <a:solidFill>
                  <a:srgbClr val="C65D42"/>
                </a:solidFill>
              </a:defRPr>
            </a:lvl5pPr>
            <a:lvl6pPr algn="l">
              <a:defRPr sz="1250" b="0">
                <a:solidFill>
                  <a:srgbClr val="C65D42"/>
                </a:solidFill>
              </a:defRPr>
            </a:lvl6pPr>
            <a:lvl7pPr algn="l">
              <a:defRPr sz="1250" b="0">
                <a:solidFill>
                  <a:srgbClr val="C65D42"/>
                </a:solidFill>
              </a:defRPr>
            </a:lvl7pPr>
            <a:lvl8pPr algn="l">
              <a:defRPr sz="1250" b="0">
                <a:solidFill>
                  <a:srgbClr val="C65D42"/>
                </a:solidFill>
              </a:defRPr>
            </a:lvl8pPr>
            <a:lvl9pPr algn="l">
              <a:defRPr sz="1250" b="0">
                <a:solidFill>
                  <a:srgbClr val="C65D42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C65D42"/>
                </a:solidFill>
              </a:defRPr>
            </a:pPr>
            <a:r>
              <a:rPr sz="1250" b="0">
                <a:solidFill>
                  <a:srgbClr val="C65D42"/>
                </a:solidFill>
              </a:rPr>
              <a:t>2026</a:t>
            </a:r>
          </a:p>
        </p:txBody>
      </p:sp>
      <p:sp>
        <p:nvSpPr>
          <p:cNvPr id="64" name="text_31 Ускорение внутри 2026 года">
            <a:extLst xmlns:a="http://schemas.openxmlformats.org/drawingml/2006/main">
              <a:ext uri="{FF2B5EF4-FFF2-40B4-BE49-F238E27FC236}">
                <a16:creationId xmlns:a16="http://schemas.microsoft.com/office/drawing/2014/main" id="{1C8E4435-0705-4720-B070-6651911AE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86195" y="1879203"/>
            <a:ext cx="3040011" cy="2480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63" b="0">
                <a:solidFill>
                  <a:srgbClr val="203442"/>
                </a:solidFill>
              </a:defRPr>
            </a:defPPr>
            <a:lvl1pPr algn="l">
              <a:defRPr sz="1563" b="0">
                <a:solidFill>
                  <a:srgbClr val="203442"/>
                </a:solidFill>
              </a:defRPr>
            </a:lvl1pPr>
            <a:lvl2pPr algn="l">
              <a:defRPr sz="1563" b="0">
                <a:solidFill>
                  <a:srgbClr val="203442"/>
                </a:solidFill>
              </a:defRPr>
            </a:lvl2pPr>
            <a:lvl3pPr algn="l">
              <a:defRPr sz="1563" b="0">
                <a:solidFill>
                  <a:srgbClr val="203442"/>
                </a:solidFill>
              </a:defRPr>
            </a:lvl3pPr>
            <a:lvl4pPr algn="l">
              <a:defRPr sz="1563" b="0">
                <a:solidFill>
                  <a:srgbClr val="203442"/>
                </a:solidFill>
              </a:defRPr>
            </a:lvl4pPr>
            <a:lvl5pPr algn="l">
              <a:defRPr sz="1563" b="0">
                <a:solidFill>
                  <a:srgbClr val="203442"/>
                </a:solidFill>
              </a:defRPr>
            </a:lvl5pPr>
            <a:lvl6pPr algn="l">
              <a:defRPr sz="1563" b="0">
                <a:solidFill>
                  <a:srgbClr val="203442"/>
                </a:solidFill>
              </a:defRPr>
            </a:lvl6pPr>
            <a:lvl7pPr algn="l">
              <a:defRPr sz="1563" b="0">
                <a:solidFill>
                  <a:srgbClr val="203442"/>
                </a:solidFill>
              </a:defRPr>
            </a:lvl7pPr>
            <a:lvl8pPr algn="l">
              <a:defRPr sz="1563" b="0">
                <a:solidFill>
                  <a:srgbClr val="203442"/>
                </a:solidFill>
              </a:defRPr>
            </a:lvl8pPr>
            <a:lvl9pPr algn="l">
              <a:defRPr sz="1563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563" b="0">
                <a:solidFill>
                  <a:srgbClr val="203442"/>
                </a:solidFill>
              </a:defRPr>
            </a:pPr>
            <a:r>
              <a:rPr sz="1563" b="0">
                <a:solidFill>
                  <a:srgbClr val="203442"/>
                </a:solidFill>
              </a:rPr>
              <a:t>Ускорение внутри 2026 года</a:t>
            </a:r>
          </a:p>
        </p:txBody>
      </p:sp>
      <p:sp>
        <p:nvSpPr>
          <p:cNvPr id="65" name="text_32 01 / ИИ В МАТЕМАТИКЕ">
            <a:extLst xmlns:a="http://schemas.openxmlformats.org/drawingml/2006/main">
              <a:ext uri="{FF2B5EF4-FFF2-40B4-BE49-F238E27FC236}">
                <a16:creationId xmlns:a16="http://schemas.microsoft.com/office/drawing/2014/main" id="{3176F814-C4DC-4C01-9AAA-47D5EBD1F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263843"/>
            <a:ext cx="2170898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1">
                <a:solidFill>
                  <a:srgbClr val="007F78"/>
                </a:solidFill>
              </a:defRPr>
            </a:defPPr>
            <a:lvl1pPr algn="l">
              <a:defRPr sz="1250" b="1">
                <a:solidFill>
                  <a:srgbClr val="007F78"/>
                </a:solidFill>
              </a:defRPr>
            </a:lvl1pPr>
            <a:lvl2pPr algn="l">
              <a:defRPr sz="1250" b="1">
                <a:solidFill>
                  <a:srgbClr val="007F78"/>
                </a:solidFill>
              </a:defRPr>
            </a:lvl2pPr>
            <a:lvl3pPr algn="l">
              <a:defRPr sz="1250" b="1">
                <a:solidFill>
                  <a:srgbClr val="007F78"/>
                </a:solidFill>
              </a:defRPr>
            </a:lvl3pPr>
            <a:lvl4pPr algn="l">
              <a:defRPr sz="1250" b="1">
                <a:solidFill>
                  <a:srgbClr val="007F78"/>
                </a:solidFill>
              </a:defRPr>
            </a:lvl4pPr>
            <a:lvl5pPr algn="l">
              <a:defRPr sz="1250" b="1">
                <a:solidFill>
                  <a:srgbClr val="007F78"/>
                </a:solidFill>
              </a:defRPr>
            </a:lvl5pPr>
            <a:lvl6pPr algn="l">
              <a:defRPr sz="1250" b="1">
                <a:solidFill>
                  <a:srgbClr val="007F78"/>
                </a:solidFill>
              </a:defRPr>
            </a:lvl6pPr>
            <a:lvl7pPr algn="l">
              <a:defRPr sz="1250" b="1">
                <a:solidFill>
                  <a:srgbClr val="007F78"/>
                </a:solidFill>
              </a:defRPr>
            </a:lvl7pPr>
            <a:lvl8pPr algn="l">
              <a:defRPr sz="1250" b="1">
                <a:solidFill>
                  <a:srgbClr val="007F78"/>
                </a:solidFill>
              </a:defRPr>
            </a:lvl8pPr>
            <a:lvl9pPr algn="l">
              <a:defRPr sz="125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250" b="1">
                <a:solidFill>
                  <a:srgbClr val="007F78"/>
                </a:solidFill>
              </a:defRPr>
            </a:pPr>
            <a:r>
              <a:rPr sz="1250" b="1">
                <a:solidFill>
                  <a:srgbClr val="007F78"/>
                </a:solidFill>
              </a:rPr>
              <a:t>01 / ИИ В МАТЕМАТИКЕ</a:t>
            </a:r>
          </a:p>
        </p:txBody>
      </p:sp>
      <p:sp>
        <p:nvSpPr>
          <p:cNvPr id="66" name="text_33 Математических статей стало на 50,4% больше">
            <a:extLst xmlns:a="http://schemas.openxmlformats.org/drawingml/2006/main">
              <a:ext uri="{FF2B5EF4-FFF2-40B4-BE49-F238E27FC236}">
                <a16:creationId xmlns:a16="http://schemas.microsoft.com/office/drawing/2014/main" id="{7E6629EE-2688-43B5-85F8-9A6DE42E7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601107"/>
            <a:ext cx="9227550" cy="4134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04" b="1">
                <a:solidFill>
                  <a:srgbClr val="203442"/>
                </a:solidFill>
              </a:defRPr>
            </a:defPPr>
            <a:lvl1pPr algn="l">
              <a:defRPr sz="2604" b="1">
                <a:solidFill>
                  <a:srgbClr val="203442"/>
                </a:solidFill>
              </a:defRPr>
            </a:lvl1pPr>
            <a:lvl2pPr algn="l">
              <a:defRPr sz="2604" b="1">
                <a:solidFill>
                  <a:srgbClr val="203442"/>
                </a:solidFill>
              </a:defRPr>
            </a:lvl2pPr>
            <a:lvl3pPr algn="l">
              <a:defRPr sz="2604" b="1">
                <a:solidFill>
                  <a:srgbClr val="203442"/>
                </a:solidFill>
              </a:defRPr>
            </a:lvl3pPr>
            <a:lvl4pPr algn="l">
              <a:defRPr sz="2604" b="1">
                <a:solidFill>
                  <a:srgbClr val="203442"/>
                </a:solidFill>
              </a:defRPr>
            </a:lvl4pPr>
            <a:lvl5pPr algn="l">
              <a:defRPr sz="2604" b="1">
                <a:solidFill>
                  <a:srgbClr val="203442"/>
                </a:solidFill>
              </a:defRPr>
            </a:lvl5pPr>
            <a:lvl6pPr algn="l">
              <a:defRPr sz="2604" b="1">
                <a:solidFill>
                  <a:srgbClr val="203442"/>
                </a:solidFill>
              </a:defRPr>
            </a:lvl6pPr>
            <a:lvl7pPr algn="l">
              <a:defRPr sz="2604" b="1">
                <a:solidFill>
                  <a:srgbClr val="203442"/>
                </a:solidFill>
              </a:defRPr>
            </a:lvl7pPr>
            <a:lvl8pPr algn="l">
              <a:defRPr sz="2604" b="1">
                <a:solidFill>
                  <a:srgbClr val="203442"/>
                </a:solidFill>
              </a:defRPr>
            </a:lvl8pPr>
            <a:lvl9pPr algn="l">
              <a:defRPr sz="2604" b="1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2604" b="1">
                <a:solidFill>
                  <a:srgbClr val="203442"/>
                </a:solidFill>
              </a:defRPr>
            </a:pPr>
            <a:r>
              <a:rPr sz="2604" b="1">
                <a:solidFill>
                  <a:srgbClr val="203442"/>
                </a:solidFill>
              </a:rPr>
              <a:t>Математических статей стало на 50,4% больше</a:t>
            </a:r>
          </a:p>
        </p:txBody>
      </p:sp>
      <p:sp>
        <p:nvSpPr>
          <p:cNvPr id="67" name="text_34 1 января — 21 октября каждого года. Все значе">
            <a:extLst xmlns:a="http://schemas.openxmlformats.org/drawingml/2006/main">
              <a:ext uri="{FF2B5EF4-FFF2-40B4-BE49-F238E27FC236}">
                <a16:creationId xmlns:a16="http://schemas.microsoft.com/office/drawing/2014/main" id="{9745EE94-8042-40A7-A0B6-209032427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1174948"/>
            <a:ext cx="8051576" cy="2067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2" b="0">
                <a:solidFill>
                  <a:srgbClr val="647580"/>
                </a:solidFill>
              </a:defRPr>
            </a:defPPr>
            <a:lvl1pPr algn="l">
              <a:defRPr sz="1302" b="0">
                <a:solidFill>
                  <a:srgbClr val="647580"/>
                </a:solidFill>
              </a:defRPr>
            </a:lvl1pPr>
            <a:lvl2pPr algn="l">
              <a:defRPr sz="1302" b="0">
                <a:solidFill>
                  <a:srgbClr val="647580"/>
                </a:solidFill>
              </a:defRPr>
            </a:lvl2pPr>
            <a:lvl3pPr algn="l">
              <a:defRPr sz="1302" b="0">
                <a:solidFill>
                  <a:srgbClr val="647580"/>
                </a:solidFill>
              </a:defRPr>
            </a:lvl3pPr>
            <a:lvl4pPr algn="l">
              <a:defRPr sz="1302" b="0">
                <a:solidFill>
                  <a:srgbClr val="647580"/>
                </a:solidFill>
              </a:defRPr>
            </a:lvl4pPr>
            <a:lvl5pPr algn="l">
              <a:defRPr sz="1302" b="0">
                <a:solidFill>
                  <a:srgbClr val="647580"/>
                </a:solidFill>
              </a:defRPr>
            </a:lvl5pPr>
            <a:lvl6pPr algn="l">
              <a:defRPr sz="1302" b="0">
                <a:solidFill>
                  <a:srgbClr val="647580"/>
                </a:solidFill>
              </a:defRPr>
            </a:lvl6pPr>
            <a:lvl7pPr algn="l">
              <a:defRPr sz="1302" b="0">
                <a:solidFill>
                  <a:srgbClr val="647580"/>
                </a:solidFill>
              </a:defRPr>
            </a:lvl7pPr>
            <a:lvl8pPr algn="l">
              <a:defRPr sz="1302" b="0">
                <a:solidFill>
                  <a:srgbClr val="647580"/>
                </a:solidFill>
              </a:defRPr>
            </a:lvl8pPr>
            <a:lvl9pPr algn="l">
              <a:defRPr sz="1302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302" b="0">
                <a:solidFill>
                  <a:srgbClr val="647580"/>
                </a:solidFill>
              </a:defRPr>
            </a:pPr>
            <a:r>
              <a:rPr sz="1302" b="0">
                <a:solidFill>
                  <a:srgbClr val="647580"/>
                </a:solidFill>
              </a:rPr>
              <a:t>1 января — 21 октября каждого года. Все значения пересчитаны после завершения сбора.</a:t>
            </a:r>
          </a:p>
        </p:txBody>
      </p:sp>
      <p:sp>
        <p:nvSpPr>
          <p:cNvPr id="68" name="text_35 Прогноз — продолжение прежней динамики, а не ">
            <a:extLst xmlns:a="http://schemas.openxmlformats.org/drawingml/2006/main">
              <a:ext uri="{FF2B5EF4-FFF2-40B4-BE49-F238E27FC236}">
                <a16:creationId xmlns:a16="http://schemas.microsoft.com/office/drawing/2014/main" id="{6299E4E2-AAE3-4013-AE5F-746EB8FEA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7605263"/>
            <a:ext cx="5200990" cy="1703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73" b="0">
                <a:solidFill>
                  <a:srgbClr val="647580"/>
                </a:solidFill>
              </a:defRPr>
            </a:defPPr>
            <a:lvl1pPr algn="l">
              <a:defRPr sz="1073" b="0">
                <a:solidFill>
                  <a:srgbClr val="647580"/>
                </a:solidFill>
              </a:defRPr>
            </a:lvl1pPr>
            <a:lvl2pPr algn="l">
              <a:defRPr sz="1073" b="0">
                <a:solidFill>
                  <a:srgbClr val="647580"/>
                </a:solidFill>
              </a:defRPr>
            </a:lvl2pPr>
            <a:lvl3pPr algn="l">
              <a:defRPr sz="1073" b="0">
                <a:solidFill>
                  <a:srgbClr val="647580"/>
                </a:solidFill>
              </a:defRPr>
            </a:lvl3pPr>
            <a:lvl4pPr algn="l">
              <a:defRPr sz="1073" b="0">
                <a:solidFill>
                  <a:srgbClr val="647580"/>
                </a:solidFill>
              </a:defRPr>
            </a:lvl4pPr>
            <a:lvl5pPr algn="l">
              <a:defRPr sz="1073" b="0">
                <a:solidFill>
                  <a:srgbClr val="647580"/>
                </a:solidFill>
              </a:defRPr>
            </a:lvl5pPr>
            <a:lvl6pPr algn="l">
              <a:defRPr sz="1073" b="0">
                <a:solidFill>
                  <a:srgbClr val="647580"/>
                </a:solidFill>
              </a:defRPr>
            </a:lvl6pPr>
            <a:lvl7pPr algn="l">
              <a:defRPr sz="1073" b="0">
                <a:solidFill>
                  <a:srgbClr val="647580"/>
                </a:solidFill>
              </a:defRPr>
            </a:lvl7pPr>
            <a:lvl8pPr algn="l">
              <a:defRPr sz="1073" b="0">
                <a:solidFill>
                  <a:srgbClr val="647580"/>
                </a:solidFill>
              </a:defRPr>
            </a:lvl8pPr>
            <a:lvl9pPr algn="l">
              <a:defRPr sz="1073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073" b="0">
                <a:solidFill>
                  <a:srgbClr val="647580"/>
                </a:solidFill>
              </a:defRPr>
            </a:pPr>
            <a:r>
              <a:rPr sz="1073" b="0">
                <a:solidFill>
                  <a:srgbClr val="647580"/>
                </a:solidFill>
              </a:rPr>
              <a:t>Прогноз — продолжение прежней динамики, а не оценка мира без ИИ.</a:t>
            </a:r>
          </a:p>
        </p:txBody>
      </p:sp>
      <p:sp>
        <p:nvSpPr>
          <p:cNvPr id="69" name="text_35 Диапазон основан на прошлых ошибках прогноза;">
            <a:extLst xmlns:a="http://schemas.openxmlformats.org/drawingml/2006/main">
              <a:ext uri="{FF2B5EF4-FFF2-40B4-BE49-F238E27FC236}">
                <a16:creationId xmlns:a16="http://schemas.microsoft.com/office/drawing/2014/main" id="{D1647BB3-6215-40E3-ACFF-8EEA832BE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7802840"/>
            <a:ext cx="6607879" cy="1703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73" b="0">
                <a:solidFill>
                  <a:srgbClr val="647580"/>
                </a:solidFill>
              </a:defRPr>
            </a:defPPr>
            <a:lvl1pPr algn="l">
              <a:defRPr sz="1073" b="0">
                <a:solidFill>
                  <a:srgbClr val="647580"/>
                </a:solidFill>
              </a:defRPr>
            </a:lvl1pPr>
            <a:lvl2pPr algn="l">
              <a:defRPr sz="1073" b="0">
                <a:solidFill>
                  <a:srgbClr val="647580"/>
                </a:solidFill>
              </a:defRPr>
            </a:lvl2pPr>
            <a:lvl3pPr algn="l">
              <a:defRPr sz="1073" b="0">
                <a:solidFill>
                  <a:srgbClr val="647580"/>
                </a:solidFill>
              </a:defRPr>
            </a:lvl3pPr>
            <a:lvl4pPr algn="l">
              <a:defRPr sz="1073" b="0">
                <a:solidFill>
                  <a:srgbClr val="647580"/>
                </a:solidFill>
              </a:defRPr>
            </a:lvl4pPr>
            <a:lvl5pPr algn="l">
              <a:defRPr sz="1073" b="0">
                <a:solidFill>
                  <a:srgbClr val="647580"/>
                </a:solidFill>
              </a:defRPr>
            </a:lvl5pPr>
            <a:lvl6pPr algn="l">
              <a:defRPr sz="1073" b="0">
                <a:solidFill>
                  <a:srgbClr val="647580"/>
                </a:solidFill>
              </a:defRPr>
            </a:lvl6pPr>
            <a:lvl7pPr algn="l">
              <a:defRPr sz="1073" b="0">
                <a:solidFill>
                  <a:srgbClr val="647580"/>
                </a:solidFill>
              </a:defRPr>
            </a:lvl7pPr>
            <a:lvl8pPr algn="l">
              <a:defRPr sz="1073" b="0">
                <a:solidFill>
                  <a:srgbClr val="647580"/>
                </a:solidFill>
              </a:defRPr>
            </a:lvl8pPr>
            <a:lvl9pPr algn="l">
              <a:defRPr sz="1073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073" b="0">
                <a:solidFill>
                  <a:srgbClr val="647580"/>
                </a:solidFill>
              </a:defRPr>
            </a:pPr>
            <a:r>
              <a:rPr sz="1073" b="0">
                <a:solidFill>
                  <a:srgbClr val="647580"/>
                </a:solidFill>
              </a:rPr>
              <a:t>Диапазон основан на прошлых ошибках прогноза; это не 95%-й доверительный интервал.</a:t>
            </a:r>
          </a:p>
        </p:txBody>
      </p:sp>
      <p:sp>
        <p:nvSpPr>
          <p:cNvPr id="70" name="text_36 arXiv · основная категория math.* · первые по">
            <a:extLst xmlns:a="http://schemas.openxmlformats.org/drawingml/2006/main">
              <a:ext uri="{FF2B5EF4-FFF2-40B4-BE49-F238E27FC236}">
                <a16:creationId xmlns:a16="http://schemas.microsoft.com/office/drawing/2014/main" id="{D88EF1A6-0F90-4EA4-B8E2-78054134B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8221702"/>
            <a:ext cx="6694458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647580"/>
                </a:solidFill>
              </a:defRPr>
            </a:defPPr>
            <a:lvl1pPr algn="l">
              <a:defRPr sz="1010" b="0">
                <a:solidFill>
                  <a:srgbClr val="647580"/>
                </a:solidFill>
              </a:defRPr>
            </a:lvl1pPr>
            <a:lvl2pPr algn="l">
              <a:defRPr sz="1010" b="0">
                <a:solidFill>
                  <a:srgbClr val="647580"/>
                </a:solidFill>
              </a:defRPr>
            </a:lvl2pPr>
            <a:lvl3pPr algn="l">
              <a:defRPr sz="1010" b="0">
                <a:solidFill>
                  <a:srgbClr val="647580"/>
                </a:solidFill>
              </a:defRPr>
            </a:lvl3pPr>
            <a:lvl4pPr algn="l">
              <a:defRPr sz="1010" b="0">
                <a:solidFill>
                  <a:srgbClr val="647580"/>
                </a:solidFill>
              </a:defRPr>
            </a:lvl4pPr>
            <a:lvl5pPr algn="l">
              <a:defRPr sz="1010" b="0">
                <a:solidFill>
                  <a:srgbClr val="647580"/>
                </a:solidFill>
              </a:defRPr>
            </a:lvl5pPr>
            <a:lvl6pPr algn="l">
              <a:defRPr sz="1010" b="0">
                <a:solidFill>
                  <a:srgbClr val="647580"/>
                </a:solidFill>
              </a:defRPr>
            </a:lvl6pPr>
            <a:lvl7pPr algn="l">
              <a:defRPr sz="1010" b="0">
                <a:solidFill>
                  <a:srgbClr val="647580"/>
                </a:solidFill>
              </a:defRPr>
            </a:lvl7pPr>
            <a:lvl8pPr algn="l">
              <a:defRPr sz="1010" b="0">
                <a:solidFill>
                  <a:srgbClr val="647580"/>
                </a:solidFill>
              </a:defRPr>
            </a:lvl8pPr>
            <a:lvl9pPr algn="l">
              <a:defRPr sz="101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010" b="0">
                <a:solidFill>
                  <a:srgbClr val="647580"/>
                </a:solidFill>
              </a:defRPr>
            </a:pPr>
            <a:r>
              <a:rPr sz="1010" b="0">
                <a:solidFill>
                  <a:srgbClr val="647580"/>
                </a:solidFill>
              </a:rPr>
              <a:t>arXiv · основная категория math.* · первые подачи · срез 23 октября 2026 · данные до 21 октября</a:t>
            </a:r>
          </a:p>
        </p:txBody>
      </p:sp>
      <p:sp>
        <p:nvSpPr>
          <p:cNvPr id="71" name="text_37 +16 982 статей к 2025 году">
            <a:extLst xmlns:a="http://schemas.openxmlformats.org/drawingml/2006/main">
              <a:ext uri="{FF2B5EF4-FFF2-40B4-BE49-F238E27FC236}">
                <a16:creationId xmlns:a16="http://schemas.microsoft.com/office/drawing/2014/main" id="{65572997-D750-472A-B1CB-8D1EF9A27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29771" y="6893719"/>
            <a:ext cx="3835044" cy="297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C65D42"/>
                </a:solidFill>
              </a:defRPr>
            </a:defPPr>
            <a:lvl1pPr algn="l">
              <a:defRPr sz="1875" b="1">
                <a:solidFill>
                  <a:srgbClr val="C65D42"/>
                </a:solidFill>
              </a:defRPr>
            </a:lvl1pPr>
            <a:lvl2pPr algn="l">
              <a:defRPr sz="1875" b="1">
                <a:solidFill>
                  <a:srgbClr val="C65D42"/>
                </a:solidFill>
              </a:defRPr>
            </a:lvl2pPr>
            <a:lvl3pPr algn="l">
              <a:defRPr sz="1875" b="1">
                <a:solidFill>
                  <a:srgbClr val="C65D42"/>
                </a:solidFill>
              </a:defRPr>
            </a:lvl3pPr>
            <a:lvl4pPr algn="l">
              <a:defRPr sz="1875" b="1">
                <a:solidFill>
                  <a:srgbClr val="C65D42"/>
                </a:solidFill>
              </a:defRPr>
            </a:lvl4pPr>
            <a:lvl5pPr algn="l">
              <a:defRPr sz="1875" b="1">
                <a:solidFill>
                  <a:srgbClr val="C65D42"/>
                </a:solidFill>
              </a:defRPr>
            </a:lvl5pPr>
            <a:lvl6pPr algn="l">
              <a:defRPr sz="1875" b="1">
                <a:solidFill>
                  <a:srgbClr val="C65D42"/>
                </a:solidFill>
              </a:defRPr>
            </a:lvl6pPr>
            <a:lvl7pPr algn="l">
              <a:defRPr sz="1875" b="1">
                <a:solidFill>
                  <a:srgbClr val="C65D42"/>
                </a:solidFill>
              </a:defRPr>
            </a:lvl7pPr>
            <a:lvl8pPr algn="l">
              <a:defRPr sz="1875" b="1">
                <a:solidFill>
                  <a:srgbClr val="C65D42"/>
                </a:solidFill>
              </a:defRPr>
            </a:lvl8pPr>
            <a:lvl9pPr algn="l">
              <a:defRPr sz="1875" b="1">
                <a:solidFill>
                  <a:srgbClr val="C65D42"/>
                </a:solidFill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C65D42"/>
                </a:solidFill>
              </a:defRPr>
            </a:pPr>
            <a:r>
              <a:rPr sz="1875" b="1">
                <a:solidFill>
                  <a:srgbClr val="C65D42"/>
                </a:solidFill>
              </a:rPr>
              <a:t>+16 982 статей к 2025 году</a:t>
            </a:r>
          </a:p>
        </p:txBody>
      </p:sp>
      <p:sp>
        <p:nvSpPr>
          <p:cNvPr id="72" name="text_38 29 из 30 направлений выросли">
            <a:extLst xmlns:a="http://schemas.openxmlformats.org/drawingml/2006/main">
              <a:ext uri="{FF2B5EF4-FFF2-40B4-BE49-F238E27FC236}">
                <a16:creationId xmlns:a16="http://schemas.microsoft.com/office/drawing/2014/main" id="{33CFC8FC-1AAF-4A9E-A183-2CBB575EC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97371" y="6893719"/>
            <a:ext cx="4314234" cy="297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426B91"/>
                </a:solidFill>
              </a:defRPr>
            </a:defPPr>
            <a:lvl1pPr algn="l">
              <a:defRPr sz="1875" b="1">
                <a:solidFill>
                  <a:srgbClr val="426B91"/>
                </a:solidFill>
              </a:defRPr>
            </a:lvl1pPr>
            <a:lvl2pPr algn="l">
              <a:defRPr sz="1875" b="1">
                <a:solidFill>
                  <a:srgbClr val="426B91"/>
                </a:solidFill>
              </a:defRPr>
            </a:lvl2pPr>
            <a:lvl3pPr algn="l">
              <a:defRPr sz="1875" b="1">
                <a:solidFill>
                  <a:srgbClr val="426B91"/>
                </a:solidFill>
              </a:defRPr>
            </a:lvl3pPr>
            <a:lvl4pPr algn="l">
              <a:defRPr sz="1875" b="1">
                <a:solidFill>
                  <a:srgbClr val="426B91"/>
                </a:solidFill>
              </a:defRPr>
            </a:lvl4pPr>
            <a:lvl5pPr algn="l">
              <a:defRPr sz="1875" b="1">
                <a:solidFill>
                  <a:srgbClr val="426B91"/>
                </a:solidFill>
              </a:defRPr>
            </a:lvl5pPr>
            <a:lvl6pPr algn="l">
              <a:defRPr sz="1875" b="1">
                <a:solidFill>
                  <a:srgbClr val="426B91"/>
                </a:solidFill>
              </a:defRPr>
            </a:lvl6pPr>
            <a:lvl7pPr algn="l">
              <a:defRPr sz="1875" b="1">
                <a:solidFill>
                  <a:srgbClr val="426B91"/>
                </a:solidFill>
              </a:defRPr>
            </a:lvl7pPr>
            <a:lvl8pPr algn="l">
              <a:defRPr sz="1875" b="1">
                <a:solidFill>
                  <a:srgbClr val="426B91"/>
                </a:solidFill>
              </a:defRPr>
            </a:lvl8pPr>
            <a:lvl9pPr algn="l">
              <a:defRPr sz="1875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426B91"/>
                </a:solidFill>
              </a:defRPr>
            </a:pPr>
            <a:r>
              <a:rPr sz="1875" b="1">
                <a:solidFill>
                  <a:srgbClr val="426B91"/>
                </a:solidFill>
              </a:rPr>
              <a:t>29 из 30 направлений выросли</a:t>
            </a:r>
          </a:p>
        </p:txBody>
      </p:sp>
    </p:spTree>
    <p:extLst>
      <p:ext uri="{BB962C8B-B14F-4D97-AF65-F5344CB8AC3E}">
        <p14:creationId xmlns:p14="http://schemas.microsoft.com/office/powerpoint/2010/main" val="5389111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tch_1">
            <a:extLst xmlns:a="http://schemas.openxmlformats.org/drawingml/2006/main">
              <a:ext uri="{FF2B5EF4-FFF2-40B4-BE49-F238E27FC236}">
                <a16:creationId xmlns:a16="http://schemas.microsoft.com/office/drawing/2014/main" id="{EB175EEC-1ABD-4F7A-833F-4CF8FF88F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8572500"/>
          </a:xfrm>
          <a:custGeom xmlns:a="http://schemas.openxmlformats.org/drawingml/2006/main">
            <a:pathLst>
              <a:path w="15240000" h="8572500">
                <a:moveTo>
                  <a:pt x="0" y="8572500"/>
                </a:moveTo>
                <a:lnTo>
                  <a:pt x="15240000" y="8572500"/>
                </a:lnTo>
                <a:lnTo>
                  <a:pt x="15240000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3" name="patch_2">
            <a:extLst xmlns:a="http://schemas.openxmlformats.org/drawingml/2006/main">
              <a:ext uri="{FF2B5EF4-FFF2-40B4-BE49-F238E27FC236}">
                <a16:creationId xmlns:a16="http://schemas.microsoft.com/office/drawing/2014/main" id="{12B9AD81-98CC-40F7-A7F9-0DDD3D1FB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971675"/>
            <a:ext cx="13106400" cy="3429000"/>
          </a:xfrm>
          <a:custGeom xmlns:a="http://schemas.openxmlformats.org/drawingml/2006/main">
            <a:pathLst>
              <a:path w="13106400" h="3429000">
                <a:moveTo>
                  <a:pt x="0" y="3429000"/>
                </a:moveTo>
                <a:lnTo>
                  <a:pt x="13106400" y="3429000"/>
                </a:lnTo>
                <a:lnTo>
                  <a:pt x="13106400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4" name="text_1 01.2023">
            <a:extLst xmlns:a="http://schemas.openxmlformats.org/drawingml/2006/main">
              <a:ext uri="{FF2B5EF4-FFF2-40B4-BE49-F238E27FC236}">
                <a16:creationId xmlns:a16="http://schemas.microsoft.com/office/drawing/2014/main" id="{BE1B611F-02E8-45AB-9CAE-06A70D1C8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8884" y="5468507"/>
            <a:ext cx="62823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01.2023</a:t>
            </a:r>
          </a:p>
        </p:txBody>
      </p:sp>
      <p:sp>
        <p:nvSpPr>
          <p:cNvPr id="5" name="text_2 07.2023">
            <a:extLst xmlns:a="http://schemas.openxmlformats.org/drawingml/2006/main">
              <a:ext uri="{FF2B5EF4-FFF2-40B4-BE49-F238E27FC236}">
                <a16:creationId xmlns:a16="http://schemas.microsoft.com/office/drawing/2014/main" id="{5672526C-4166-48EB-8C44-359CCAC91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487806" y="5468507"/>
            <a:ext cx="62823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07.2023</a:t>
            </a:r>
          </a:p>
        </p:txBody>
      </p:sp>
      <p:sp>
        <p:nvSpPr>
          <p:cNvPr id="6" name="text_3 01.2024">
            <a:extLst xmlns:a="http://schemas.openxmlformats.org/drawingml/2006/main">
              <a:ext uri="{FF2B5EF4-FFF2-40B4-BE49-F238E27FC236}">
                <a16:creationId xmlns:a16="http://schemas.microsoft.com/office/drawing/2014/main" id="{496933DF-6BC3-4B4D-9E5B-1496F102C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174224" y="5468507"/>
            <a:ext cx="62823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01.2024</a:t>
            </a:r>
          </a:p>
        </p:txBody>
      </p:sp>
      <p:sp>
        <p:nvSpPr>
          <p:cNvPr id="7" name="text_4 07.2024">
            <a:extLst xmlns:a="http://schemas.openxmlformats.org/drawingml/2006/main">
              <a:ext uri="{FF2B5EF4-FFF2-40B4-BE49-F238E27FC236}">
                <a16:creationId xmlns:a16="http://schemas.microsoft.com/office/drawing/2014/main" id="{58A1E90D-84D1-47BE-909A-64E496DE2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842311" y="5468507"/>
            <a:ext cx="62823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07.2024</a:t>
            </a:r>
          </a:p>
        </p:txBody>
      </p:sp>
      <p:sp>
        <p:nvSpPr>
          <p:cNvPr id="8" name="text_5 01.2025">
            <a:extLst xmlns:a="http://schemas.openxmlformats.org/drawingml/2006/main">
              <a:ext uri="{FF2B5EF4-FFF2-40B4-BE49-F238E27FC236}">
                <a16:creationId xmlns:a16="http://schemas.microsoft.com/office/drawing/2014/main" id="{744E401E-B76F-4D9B-9409-649A1B1A1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528729" y="5468507"/>
            <a:ext cx="62823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01.2025</a:t>
            </a:r>
          </a:p>
        </p:txBody>
      </p:sp>
      <p:sp>
        <p:nvSpPr>
          <p:cNvPr id="9" name="text_6 07.2025">
            <a:extLst xmlns:a="http://schemas.openxmlformats.org/drawingml/2006/main">
              <a:ext uri="{FF2B5EF4-FFF2-40B4-BE49-F238E27FC236}">
                <a16:creationId xmlns:a16="http://schemas.microsoft.com/office/drawing/2014/main" id="{D0142168-4BC7-48DF-9081-A3A8A0D64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87651" y="5468507"/>
            <a:ext cx="62823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07.2025</a:t>
            </a:r>
          </a:p>
        </p:txBody>
      </p:sp>
      <p:sp>
        <p:nvSpPr>
          <p:cNvPr id="10" name="text_7 01.2026">
            <a:extLst xmlns:a="http://schemas.openxmlformats.org/drawingml/2006/main">
              <a:ext uri="{FF2B5EF4-FFF2-40B4-BE49-F238E27FC236}">
                <a16:creationId xmlns:a16="http://schemas.microsoft.com/office/drawing/2014/main" id="{0611C618-84A1-4A1D-A6B7-806F11A5C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74069" y="5468507"/>
            <a:ext cx="62823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01.2026</a:t>
            </a:r>
          </a:p>
        </p:txBody>
      </p:sp>
      <p:sp>
        <p:nvSpPr>
          <p:cNvPr id="11" name="text_8 07.2026">
            <a:extLst xmlns:a="http://schemas.openxmlformats.org/drawingml/2006/main">
              <a:ext uri="{FF2B5EF4-FFF2-40B4-BE49-F238E27FC236}">
                <a16:creationId xmlns:a16="http://schemas.microsoft.com/office/drawing/2014/main" id="{0930E5B0-9D00-4118-80B9-3250DFB29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532991" y="5468507"/>
            <a:ext cx="62823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07.2026</a:t>
            </a:r>
          </a:p>
        </p:txBody>
      </p:sp>
      <p:sp>
        <p:nvSpPr>
          <p:cNvPr id="12" name="line2d_9">
            <a:extLst xmlns:a="http://schemas.openxmlformats.org/drawingml/2006/main">
              <a:ext uri="{FF2B5EF4-FFF2-40B4-BE49-F238E27FC236}">
                <a16:creationId xmlns:a16="http://schemas.microsoft.com/office/drawing/2014/main" id="{1D2973FF-1E14-4339-95E2-3AF0E9BE2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400675"/>
            <a:ext cx="13106400" cy="95"/>
          </a:xfrm>
          <a:custGeom xmlns:a="http://schemas.openxmlformats.org/drawingml/2006/main">
            <a:pathLst>
              <a:path w="13106400" h="95">
                <a:moveTo>
                  <a:pt x="0" y="0"/>
                </a:moveTo>
                <a:lnTo>
                  <a:pt x="131064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13" name="text_9 0">
            <a:extLst xmlns:a="http://schemas.openxmlformats.org/drawingml/2006/main">
              <a:ext uri="{FF2B5EF4-FFF2-40B4-BE49-F238E27FC236}">
                <a16:creationId xmlns:a16="http://schemas.microsoft.com/office/drawing/2014/main" id="{B046BEDA-C3F3-474E-A091-A23D434CF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1350" y="5320621"/>
            <a:ext cx="11904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</a:t>
            </a:r>
          </a:p>
        </p:txBody>
      </p:sp>
      <p:sp>
        <p:nvSpPr>
          <p:cNvPr id="14" name="line2d_11">
            <a:extLst xmlns:a="http://schemas.openxmlformats.org/drawingml/2006/main">
              <a:ext uri="{FF2B5EF4-FFF2-40B4-BE49-F238E27FC236}">
                <a16:creationId xmlns:a16="http://schemas.microsoft.com/office/drawing/2014/main" id="{964D536D-7378-442C-9CF6-009FE6EAB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799096"/>
            <a:ext cx="13106400" cy="95"/>
          </a:xfrm>
          <a:custGeom xmlns:a="http://schemas.openxmlformats.org/drawingml/2006/main">
            <a:pathLst>
              <a:path w="13106400" h="95">
                <a:moveTo>
                  <a:pt x="0" y="0"/>
                </a:moveTo>
                <a:lnTo>
                  <a:pt x="131064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15" name="text_10 10">
            <a:extLst xmlns:a="http://schemas.openxmlformats.org/drawingml/2006/main">
              <a:ext uri="{FF2B5EF4-FFF2-40B4-BE49-F238E27FC236}">
                <a16:creationId xmlns:a16="http://schemas.microsoft.com/office/drawing/2014/main" id="{1C6FEB73-8F35-4FDA-967F-5D8F5A033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8762" y="4719043"/>
            <a:ext cx="211634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10</a:t>
            </a:r>
          </a:p>
        </p:txBody>
      </p:sp>
      <p:sp>
        <p:nvSpPr>
          <p:cNvPr id="16" name="line2d_13">
            <a:extLst xmlns:a="http://schemas.openxmlformats.org/drawingml/2006/main">
              <a:ext uri="{FF2B5EF4-FFF2-40B4-BE49-F238E27FC236}">
                <a16:creationId xmlns:a16="http://schemas.microsoft.com/office/drawing/2014/main" id="{17B5F23C-A39A-488E-97CF-E54E47215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197517"/>
            <a:ext cx="13106400" cy="95"/>
          </a:xfrm>
          <a:custGeom xmlns:a="http://schemas.openxmlformats.org/drawingml/2006/main">
            <a:pathLst>
              <a:path w="13106400" h="95">
                <a:moveTo>
                  <a:pt x="0" y="0"/>
                </a:moveTo>
                <a:lnTo>
                  <a:pt x="131064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17" name="text_11 20">
            <a:extLst xmlns:a="http://schemas.openxmlformats.org/drawingml/2006/main">
              <a:ext uri="{FF2B5EF4-FFF2-40B4-BE49-F238E27FC236}">
                <a16:creationId xmlns:a16="http://schemas.microsoft.com/office/drawing/2014/main" id="{4C9D2353-3327-4254-B92B-EFE172F36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8762" y="4117464"/>
            <a:ext cx="211634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20</a:t>
            </a:r>
          </a:p>
        </p:txBody>
      </p:sp>
      <p:sp>
        <p:nvSpPr>
          <p:cNvPr id="18" name="line2d_15">
            <a:extLst xmlns:a="http://schemas.openxmlformats.org/drawingml/2006/main">
              <a:ext uri="{FF2B5EF4-FFF2-40B4-BE49-F238E27FC236}">
                <a16:creationId xmlns:a16="http://schemas.microsoft.com/office/drawing/2014/main" id="{FC368E53-9D65-4299-A83B-1EDFADA83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595938"/>
            <a:ext cx="13106400" cy="95"/>
          </a:xfrm>
          <a:custGeom xmlns:a="http://schemas.openxmlformats.org/drawingml/2006/main">
            <a:pathLst>
              <a:path w="13106400" h="95">
                <a:moveTo>
                  <a:pt x="0" y="0"/>
                </a:moveTo>
                <a:lnTo>
                  <a:pt x="131064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19" name="text_12 30">
            <a:extLst xmlns:a="http://schemas.openxmlformats.org/drawingml/2006/main">
              <a:ext uri="{FF2B5EF4-FFF2-40B4-BE49-F238E27FC236}">
                <a16:creationId xmlns:a16="http://schemas.microsoft.com/office/drawing/2014/main" id="{A7B64634-A641-4EAD-8398-9178D5702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8762" y="3515885"/>
            <a:ext cx="211634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30</a:t>
            </a:r>
          </a:p>
        </p:txBody>
      </p:sp>
      <p:sp>
        <p:nvSpPr>
          <p:cNvPr id="20" name="line2d_17">
            <a:extLst xmlns:a="http://schemas.openxmlformats.org/drawingml/2006/main">
              <a:ext uri="{FF2B5EF4-FFF2-40B4-BE49-F238E27FC236}">
                <a16:creationId xmlns:a16="http://schemas.microsoft.com/office/drawing/2014/main" id="{F6E943A5-F392-4B23-BCA7-CDEC08DA9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994359"/>
            <a:ext cx="13106400" cy="95"/>
          </a:xfrm>
          <a:custGeom xmlns:a="http://schemas.openxmlformats.org/drawingml/2006/main">
            <a:pathLst>
              <a:path w="13106400" h="95">
                <a:moveTo>
                  <a:pt x="0" y="0"/>
                </a:moveTo>
                <a:lnTo>
                  <a:pt x="131064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21" name="text_13 40">
            <a:extLst xmlns:a="http://schemas.openxmlformats.org/drawingml/2006/main">
              <a:ext uri="{FF2B5EF4-FFF2-40B4-BE49-F238E27FC236}">
                <a16:creationId xmlns:a16="http://schemas.microsoft.com/office/drawing/2014/main" id="{A93FC650-3AE3-4BAB-AC97-73BEC32E2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8762" y="2914306"/>
            <a:ext cx="211634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40</a:t>
            </a:r>
          </a:p>
        </p:txBody>
      </p:sp>
      <p:sp>
        <p:nvSpPr>
          <p:cNvPr id="22" name="line2d_19">
            <a:extLst xmlns:a="http://schemas.openxmlformats.org/drawingml/2006/main">
              <a:ext uri="{FF2B5EF4-FFF2-40B4-BE49-F238E27FC236}">
                <a16:creationId xmlns:a16="http://schemas.microsoft.com/office/drawing/2014/main" id="{663C231A-5574-49E6-80D6-ADEDC16AE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392780"/>
            <a:ext cx="13106400" cy="95"/>
          </a:xfrm>
          <a:custGeom xmlns:a="http://schemas.openxmlformats.org/drawingml/2006/main">
            <a:pathLst>
              <a:path w="13106400" h="95">
                <a:moveTo>
                  <a:pt x="0" y="0"/>
                </a:moveTo>
                <a:lnTo>
                  <a:pt x="131064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23" name="text_14 50">
            <a:extLst xmlns:a="http://schemas.openxmlformats.org/drawingml/2006/main">
              <a:ext uri="{FF2B5EF4-FFF2-40B4-BE49-F238E27FC236}">
                <a16:creationId xmlns:a16="http://schemas.microsoft.com/office/drawing/2014/main" id="{3F6FBD75-8BDF-4CF1-AE6F-787541D1A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8762" y="2312727"/>
            <a:ext cx="211634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50</a:t>
            </a:r>
          </a:p>
        </p:txBody>
      </p:sp>
      <p:sp>
        <p:nvSpPr>
          <p:cNvPr id="24" name="text_15 % статей за 28 дней">
            <a:extLst xmlns:a="http://schemas.openxmlformats.org/drawingml/2006/main">
              <a:ext uri="{FF2B5EF4-FFF2-40B4-BE49-F238E27FC236}">
                <a16:creationId xmlns:a16="http://schemas.microsoft.com/office/drawing/2014/main" id="{ABD17FC9-3925-4E11-AE7F-746D14E49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5400000">
            <a:off x="-148030" y="3586956"/>
            <a:ext cx="1747556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203442"/>
                </a:solidFill>
              </a:defRPr>
            </a:defPPr>
            <a:lvl1pPr algn="l">
              <a:defRPr sz="1250" b="0">
                <a:solidFill>
                  <a:srgbClr val="203442"/>
                </a:solidFill>
              </a:defRPr>
            </a:lvl1pPr>
            <a:lvl2pPr algn="l">
              <a:defRPr sz="1250" b="0">
                <a:solidFill>
                  <a:srgbClr val="203442"/>
                </a:solidFill>
              </a:defRPr>
            </a:lvl2pPr>
            <a:lvl3pPr algn="l">
              <a:defRPr sz="1250" b="0">
                <a:solidFill>
                  <a:srgbClr val="203442"/>
                </a:solidFill>
              </a:defRPr>
            </a:lvl3pPr>
            <a:lvl4pPr algn="l">
              <a:defRPr sz="1250" b="0">
                <a:solidFill>
                  <a:srgbClr val="203442"/>
                </a:solidFill>
              </a:defRPr>
            </a:lvl4pPr>
            <a:lvl5pPr algn="l">
              <a:defRPr sz="1250" b="0">
                <a:solidFill>
                  <a:srgbClr val="203442"/>
                </a:solidFill>
              </a:defRPr>
            </a:lvl5pPr>
            <a:lvl6pPr algn="l">
              <a:defRPr sz="1250" b="0">
                <a:solidFill>
                  <a:srgbClr val="203442"/>
                </a:solidFill>
              </a:defRPr>
            </a:lvl6pPr>
            <a:lvl7pPr algn="l">
              <a:defRPr sz="1250" b="0">
                <a:solidFill>
                  <a:srgbClr val="203442"/>
                </a:solidFill>
              </a:defRPr>
            </a:lvl7pPr>
            <a:lvl8pPr algn="l">
              <a:defRPr sz="1250" b="0">
                <a:solidFill>
                  <a:srgbClr val="203442"/>
                </a:solidFill>
              </a:defRPr>
            </a:lvl8pPr>
            <a:lvl9pPr algn="l">
              <a:defRPr sz="125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203442"/>
                </a:solidFill>
              </a:defRPr>
            </a:pPr>
            <a:r>
              <a:rPr sz="1250" b="0">
                <a:solidFill>
                  <a:srgbClr val="203442"/>
                </a:solidFill>
              </a:rPr>
              <a:t>% статей за 28 дней</a:t>
            </a:r>
          </a:p>
        </p:txBody>
      </p:sp>
      <p:sp>
        <p:nvSpPr>
          <p:cNvPr id="25" name="line2d_21">
            <a:extLst xmlns:a="http://schemas.openxmlformats.org/drawingml/2006/main">
              <a:ext uri="{FF2B5EF4-FFF2-40B4-BE49-F238E27FC236}">
                <a16:creationId xmlns:a16="http://schemas.microsoft.com/office/drawing/2014/main" id="{73BA3078-E36E-43F3-9F3C-000AFCD5C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463" y="2430817"/>
            <a:ext cx="12483159" cy="2941591"/>
          </a:xfrm>
          <a:custGeom xmlns:a="http://schemas.openxmlformats.org/drawingml/2006/main">
            <a:pathLst>
              <a:path w="12483159" h="2941591">
                <a:moveTo>
                  <a:pt x="0" y="2941591"/>
                </a:moveTo>
                <a:lnTo>
                  <a:pt x="64157" y="2935843"/>
                </a:lnTo>
                <a:lnTo>
                  <a:pt x="128314" y="2935004"/>
                </a:lnTo>
                <a:lnTo>
                  <a:pt x="192472" y="2922596"/>
                </a:lnTo>
                <a:lnTo>
                  <a:pt x="256629" y="2905411"/>
                </a:lnTo>
                <a:lnTo>
                  <a:pt x="384943" y="2903680"/>
                </a:lnTo>
                <a:lnTo>
                  <a:pt x="449100" y="2914823"/>
                </a:lnTo>
                <a:lnTo>
                  <a:pt x="513258" y="2920261"/>
                </a:lnTo>
                <a:lnTo>
                  <a:pt x="577415" y="2923906"/>
                </a:lnTo>
                <a:lnTo>
                  <a:pt x="641572" y="2921812"/>
                </a:lnTo>
                <a:lnTo>
                  <a:pt x="705729" y="2911533"/>
                </a:lnTo>
                <a:lnTo>
                  <a:pt x="769886" y="2906378"/>
                </a:lnTo>
                <a:lnTo>
                  <a:pt x="834044" y="2893851"/>
                </a:lnTo>
                <a:lnTo>
                  <a:pt x="898201" y="2885129"/>
                </a:lnTo>
                <a:lnTo>
                  <a:pt x="962358" y="2893294"/>
                </a:lnTo>
                <a:lnTo>
                  <a:pt x="1026515" y="2894716"/>
                </a:lnTo>
                <a:lnTo>
                  <a:pt x="1090672" y="2899034"/>
                </a:lnTo>
                <a:lnTo>
                  <a:pt x="1154830" y="2898417"/>
                </a:lnTo>
                <a:lnTo>
                  <a:pt x="1218987" y="2893467"/>
                </a:lnTo>
                <a:lnTo>
                  <a:pt x="1347301" y="2906465"/>
                </a:lnTo>
                <a:lnTo>
                  <a:pt x="1411459" y="2915466"/>
                </a:lnTo>
                <a:lnTo>
                  <a:pt x="1475616" y="2919690"/>
                </a:lnTo>
                <a:lnTo>
                  <a:pt x="1539773" y="2916394"/>
                </a:lnTo>
                <a:lnTo>
                  <a:pt x="1668087" y="2921976"/>
                </a:lnTo>
                <a:lnTo>
                  <a:pt x="1732245" y="2915662"/>
                </a:lnTo>
                <a:lnTo>
                  <a:pt x="1796402" y="2923549"/>
                </a:lnTo>
                <a:lnTo>
                  <a:pt x="1860559" y="2933288"/>
                </a:lnTo>
                <a:lnTo>
                  <a:pt x="1924716" y="2924059"/>
                </a:lnTo>
                <a:lnTo>
                  <a:pt x="1988873" y="2936301"/>
                </a:lnTo>
                <a:lnTo>
                  <a:pt x="2053031" y="2936499"/>
                </a:lnTo>
                <a:lnTo>
                  <a:pt x="2117188" y="2924448"/>
                </a:lnTo>
                <a:lnTo>
                  <a:pt x="2245502" y="2927878"/>
                </a:lnTo>
                <a:lnTo>
                  <a:pt x="2309659" y="2916256"/>
                </a:lnTo>
                <a:lnTo>
                  <a:pt x="2373816" y="2915553"/>
                </a:lnTo>
                <a:lnTo>
                  <a:pt x="2437974" y="2918407"/>
                </a:lnTo>
                <a:lnTo>
                  <a:pt x="2502131" y="2899861"/>
                </a:lnTo>
                <a:lnTo>
                  <a:pt x="2566288" y="2905025"/>
                </a:lnTo>
                <a:lnTo>
                  <a:pt x="2630445" y="2904057"/>
                </a:lnTo>
                <a:lnTo>
                  <a:pt x="2694602" y="2900098"/>
                </a:lnTo>
                <a:lnTo>
                  <a:pt x="2758760" y="2916696"/>
                </a:lnTo>
                <a:lnTo>
                  <a:pt x="2822917" y="2912252"/>
                </a:lnTo>
                <a:lnTo>
                  <a:pt x="2887074" y="2912759"/>
                </a:lnTo>
                <a:lnTo>
                  <a:pt x="2951231" y="2906638"/>
                </a:lnTo>
                <a:lnTo>
                  <a:pt x="3015388" y="2894013"/>
                </a:lnTo>
                <a:lnTo>
                  <a:pt x="3217025" y="2914342"/>
                </a:lnTo>
                <a:lnTo>
                  <a:pt x="3281183" y="2914625"/>
                </a:lnTo>
                <a:lnTo>
                  <a:pt x="3345340" y="2902703"/>
                </a:lnTo>
                <a:lnTo>
                  <a:pt x="3409497" y="2893378"/>
                </a:lnTo>
                <a:lnTo>
                  <a:pt x="3473654" y="2890805"/>
                </a:lnTo>
                <a:lnTo>
                  <a:pt x="3537812" y="2877985"/>
                </a:lnTo>
                <a:lnTo>
                  <a:pt x="3601969" y="2879985"/>
                </a:lnTo>
                <a:lnTo>
                  <a:pt x="3666126" y="2879756"/>
                </a:lnTo>
                <a:lnTo>
                  <a:pt x="3730283" y="2882841"/>
                </a:lnTo>
                <a:lnTo>
                  <a:pt x="3794440" y="2896188"/>
                </a:lnTo>
                <a:lnTo>
                  <a:pt x="3858598" y="2889699"/>
                </a:lnTo>
                <a:lnTo>
                  <a:pt x="3922755" y="2887167"/>
                </a:lnTo>
                <a:lnTo>
                  <a:pt x="3986912" y="2891582"/>
                </a:lnTo>
                <a:lnTo>
                  <a:pt x="4051069" y="2891607"/>
                </a:lnTo>
                <a:lnTo>
                  <a:pt x="4115226" y="2905382"/>
                </a:lnTo>
                <a:lnTo>
                  <a:pt x="4179384" y="2902745"/>
                </a:lnTo>
                <a:lnTo>
                  <a:pt x="4243541" y="2889510"/>
                </a:lnTo>
                <a:lnTo>
                  <a:pt x="4307698" y="2892707"/>
                </a:lnTo>
                <a:lnTo>
                  <a:pt x="4371855" y="2882348"/>
                </a:lnTo>
                <a:lnTo>
                  <a:pt x="4436012" y="2886306"/>
                </a:lnTo>
                <a:lnTo>
                  <a:pt x="4500169" y="2892335"/>
                </a:lnTo>
                <a:lnTo>
                  <a:pt x="4564327" y="2879661"/>
                </a:lnTo>
                <a:lnTo>
                  <a:pt x="4628484" y="2876950"/>
                </a:lnTo>
                <a:lnTo>
                  <a:pt x="4692641" y="2880897"/>
                </a:lnTo>
                <a:lnTo>
                  <a:pt x="4756798" y="2876211"/>
                </a:lnTo>
                <a:lnTo>
                  <a:pt x="4820955" y="2894072"/>
                </a:lnTo>
                <a:lnTo>
                  <a:pt x="4885113" y="2902836"/>
                </a:lnTo>
                <a:lnTo>
                  <a:pt x="4949270" y="2902813"/>
                </a:lnTo>
                <a:lnTo>
                  <a:pt x="5013427" y="2913106"/>
                </a:lnTo>
                <a:lnTo>
                  <a:pt x="5141741" y="2912178"/>
                </a:lnTo>
                <a:lnTo>
                  <a:pt x="5205899" y="2916166"/>
                </a:lnTo>
                <a:lnTo>
                  <a:pt x="5270056" y="2916805"/>
                </a:lnTo>
                <a:lnTo>
                  <a:pt x="5334213" y="2904418"/>
                </a:lnTo>
                <a:lnTo>
                  <a:pt x="5398370" y="2896711"/>
                </a:lnTo>
                <a:lnTo>
                  <a:pt x="5462528" y="2898690"/>
                </a:lnTo>
                <a:lnTo>
                  <a:pt x="5526685" y="2893173"/>
                </a:lnTo>
                <a:lnTo>
                  <a:pt x="5590842" y="2901297"/>
                </a:lnTo>
                <a:lnTo>
                  <a:pt x="5654999" y="2898712"/>
                </a:lnTo>
                <a:lnTo>
                  <a:pt x="5719156" y="2879149"/>
                </a:lnTo>
                <a:lnTo>
                  <a:pt x="5783314" y="2870170"/>
                </a:lnTo>
                <a:lnTo>
                  <a:pt x="5847471" y="2864932"/>
                </a:lnTo>
                <a:lnTo>
                  <a:pt x="5975785" y="2864654"/>
                </a:lnTo>
                <a:lnTo>
                  <a:pt x="6039942" y="2865270"/>
                </a:lnTo>
                <a:lnTo>
                  <a:pt x="6104100" y="2853657"/>
                </a:lnTo>
                <a:lnTo>
                  <a:pt x="6232414" y="2882148"/>
                </a:lnTo>
                <a:lnTo>
                  <a:pt x="6296571" y="2882887"/>
                </a:lnTo>
                <a:lnTo>
                  <a:pt x="6360728" y="2886207"/>
                </a:lnTo>
                <a:lnTo>
                  <a:pt x="6424886" y="2876329"/>
                </a:lnTo>
                <a:lnTo>
                  <a:pt x="6443216" y="2883137"/>
                </a:lnTo>
                <a:lnTo>
                  <a:pt x="6507373" y="2869266"/>
                </a:lnTo>
                <a:lnTo>
                  <a:pt x="6635688" y="2875104"/>
                </a:lnTo>
                <a:lnTo>
                  <a:pt x="6699845" y="2875761"/>
                </a:lnTo>
                <a:lnTo>
                  <a:pt x="6764002" y="2885764"/>
                </a:lnTo>
                <a:lnTo>
                  <a:pt x="6828159" y="2874915"/>
                </a:lnTo>
                <a:lnTo>
                  <a:pt x="6892317" y="2874493"/>
                </a:lnTo>
                <a:lnTo>
                  <a:pt x="6956474" y="2869661"/>
                </a:lnTo>
                <a:lnTo>
                  <a:pt x="7020631" y="2855879"/>
                </a:lnTo>
                <a:lnTo>
                  <a:pt x="7084788" y="2870170"/>
                </a:lnTo>
                <a:lnTo>
                  <a:pt x="7213103" y="2871597"/>
                </a:lnTo>
                <a:lnTo>
                  <a:pt x="7277260" y="2891291"/>
                </a:lnTo>
                <a:lnTo>
                  <a:pt x="7341417" y="2867866"/>
                </a:lnTo>
                <a:lnTo>
                  <a:pt x="7405574" y="2862337"/>
                </a:lnTo>
                <a:lnTo>
                  <a:pt x="7469732" y="2855060"/>
                </a:lnTo>
                <a:lnTo>
                  <a:pt x="7533889" y="2841700"/>
                </a:lnTo>
                <a:lnTo>
                  <a:pt x="7598046" y="2850714"/>
                </a:lnTo>
                <a:lnTo>
                  <a:pt x="7662203" y="2832511"/>
                </a:lnTo>
                <a:lnTo>
                  <a:pt x="7726360" y="2822525"/>
                </a:lnTo>
                <a:lnTo>
                  <a:pt x="7790518" y="2810046"/>
                </a:lnTo>
                <a:lnTo>
                  <a:pt x="7854675" y="2803761"/>
                </a:lnTo>
                <a:lnTo>
                  <a:pt x="7918832" y="2804053"/>
                </a:lnTo>
                <a:lnTo>
                  <a:pt x="8047146" y="2799843"/>
                </a:lnTo>
                <a:lnTo>
                  <a:pt x="8111304" y="2808426"/>
                </a:lnTo>
                <a:lnTo>
                  <a:pt x="8175461" y="2822852"/>
                </a:lnTo>
                <a:lnTo>
                  <a:pt x="8239618" y="2844093"/>
                </a:lnTo>
                <a:lnTo>
                  <a:pt x="8303775" y="2854276"/>
                </a:lnTo>
                <a:lnTo>
                  <a:pt x="8367932" y="2841387"/>
                </a:lnTo>
                <a:lnTo>
                  <a:pt x="8432089" y="2837500"/>
                </a:lnTo>
                <a:lnTo>
                  <a:pt x="8496247" y="2839646"/>
                </a:lnTo>
                <a:lnTo>
                  <a:pt x="8560404" y="2825417"/>
                </a:lnTo>
                <a:lnTo>
                  <a:pt x="8624561" y="2833180"/>
                </a:lnTo>
                <a:lnTo>
                  <a:pt x="8688718" y="2833823"/>
                </a:lnTo>
                <a:lnTo>
                  <a:pt x="8752875" y="2824300"/>
                </a:lnTo>
                <a:lnTo>
                  <a:pt x="8817033" y="2828205"/>
                </a:lnTo>
                <a:lnTo>
                  <a:pt x="8945347" y="2814381"/>
                </a:lnTo>
                <a:lnTo>
                  <a:pt x="9009504" y="2800208"/>
                </a:lnTo>
                <a:lnTo>
                  <a:pt x="9073661" y="2797321"/>
                </a:lnTo>
                <a:lnTo>
                  <a:pt x="9137819" y="2792156"/>
                </a:lnTo>
                <a:lnTo>
                  <a:pt x="9201976" y="2771499"/>
                </a:lnTo>
                <a:lnTo>
                  <a:pt x="9266133" y="2782950"/>
                </a:lnTo>
                <a:lnTo>
                  <a:pt x="9330290" y="2777140"/>
                </a:lnTo>
                <a:lnTo>
                  <a:pt x="9394448" y="2766689"/>
                </a:lnTo>
                <a:lnTo>
                  <a:pt x="9458605" y="2780568"/>
                </a:lnTo>
                <a:lnTo>
                  <a:pt x="9522762" y="2771536"/>
                </a:lnTo>
                <a:lnTo>
                  <a:pt x="9586919" y="2767986"/>
                </a:lnTo>
                <a:lnTo>
                  <a:pt x="9651076" y="2759946"/>
                </a:lnTo>
                <a:lnTo>
                  <a:pt x="9715234" y="2747608"/>
                </a:lnTo>
                <a:lnTo>
                  <a:pt x="9779391" y="2728655"/>
                </a:lnTo>
                <a:lnTo>
                  <a:pt x="9788556" y="2730299"/>
                </a:lnTo>
                <a:lnTo>
                  <a:pt x="9916871" y="2736796"/>
                </a:lnTo>
                <a:lnTo>
                  <a:pt x="9981028" y="2727798"/>
                </a:lnTo>
                <a:lnTo>
                  <a:pt x="10045185" y="2729959"/>
                </a:lnTo>
                <a:lnTo>
                  <a:pt x="10109342" y="2726985"/>
                </a:lnTo>
                <a:lnTo>
                  <a:pt x="10173499" y="2713762"/>
                </a:lnTo>
                <a:lnTo>
                  <a:pt x="10237656" y="2705734"/>
                </a:lnTo>
                <a:lnTo>
                  <a:pt x="10301814" y="2702640"/>
                </a:lnTo>
                <a:lnTo>
                  <a:pt x="10365971" y="2695794"/>
                </a:lnTo>
                <a:lnTo>
                  <a:pt x="10430128" y="2684277"/>
                </a:lnTo>
                <a:lnTo>
                  <a:pt x="10494285" y="2699206"/>
                </a:lnTo>
                <a:lnTo>
                  <a:pt x="10558442" y="2658151"/>
                </a:lnTo>
                <a:lnTo>
                  <a:pt x="10622600" y="2630051"/>
                </a:lnTo>
                <a:lnTo>
                  <a:pt x="10686757" y="2635480"/>
                </a:lnTo>
                <a:lnTo>
                  <a:pt x="10750914" y="2615899"/>
                </a:lnTo>
                <a:lnTo>
                  <a:pt x="10815071" y="2615626"/>
                </a:lnTo>
                <a:lnTo>
                  <a:pt x="10879228" y="2610875"/>
                </a:lnTo>
                <a:lnTo>
                  <a:pt x="10943386" y="2571039"/>
                </a:lnTo>
                <a:lnTo>
                  <a:pt x="11007543" y="2520236"/>
                </a:lnTo>
                <a:lnTo>
                  <a:pt x="11071700" y="2510774"/>
                </a:lnTo>
                <a:lnTo>
                  <a:pt x="11135857" y="2471424"/>
                </a:lnTo>
                <a:lnTo>
                  <a:pt x="11200015" y="2468542"/>
                </a:lnTo>
                <a:lnTo>
                  <a:pt x="11264172" y="2433518"/>
                </a:lnTo>
                <a:lnTo>
                  <a:pt x="11328329" y="2374291"/>
                </a:lnTo>
                <a:lnTo>
                  <a:pt x="11392486" y="2345657"/>
                </a:lnTo>
                <a:lnTo>
                  <a:pt x="11456643" y="2301735"/>
                </a:lnTo>
                <a:lnTo>
                  <a:pt x="11520801" y="2253945"/>
                </a:lnTo>
                <a:lnTo>
                  <a:pt x="11584958" y="2194930"/>
                </a:lnTo>
                <a:lnTo>
                  <a:pt x="11649115" y="2095396"/>
                </a:lnTo>
                <a:lnTo>
                  <a:pt x="11713272" y="1945813"/>
                </a:lnTo>
                <a:lnTo>
                  <a:pt x="11777429" y="1810247"/>
                </a:lnTo>
                <a:lnTo>
                  <a:pt x="11841587" y="1649694"/>
                </a:lnTo>
                <a:lnTo>
                  <a:pt x="11905744" y="1494520"/>
                </a:lnTo>
                <a:lnTo>
                  <a:pt x="11969901" y="1362653"/>
                </a:lnTo>
                <a:lnTo>
                  <a:pt x="12034058" y="1258793"/>
                </a:lnTo>
                <a:lnTo>
                  <a:pt x="12098215" y="1059064"/>
                </a:lnTo>
                <a:lnTo>
                  <a:pt x="12162373" y="896003"/>
                </a:lnTo>
                <a:lnTo>
                  <a:pt x="12226530" y="719734"/>
                </a:lnTo>
                <a:lnTo>
                  <a:pt x="12290687" y="476814"/>
                </a:lnTo>
                <a:lnTo>
                  <a:pt x="12354844" y="321383"/>
                </a:lnTo>
                <a:lnTo>
                  <a:pt x="12483159" y="0"/>
                </a:lnTo>
                <a:lnTo>
                  <a:pt x="12483159" y="0"/>
                </a:lnTo>
              </a:path>
            </a:pathLst>
          </a:custGeom>
          <a:noFill xmlns:a="http://schemas.openxmlformats.org/drawingml/2006/main"/>
          <a:ln xmlns:a="http://schemas.openxmlformats.org/drawingml/2006/main" w="37042">
            <a:solidFill>
              <a:srgbClr val="9BA9AE"/>
            </a:solidFill>
            <a:prstDash val="solid"/>
          </a:ln>
        </p:spPr>
      </p:sp>
      <p:sp>
        <p:nvSpPr>
          <p:cNvPr id="26" name="line2d_22">
            <a:extLst xmlns:a="http://schemas.openxmlformats.org/drawingml/2006/main">
              <a:ext uri="{FF2B5EF4-FFF2-40B4-BE49-F238E27FC236}">
                <a16:creationId xmlns:a16="http://schemas.microsoft.com/office/drawing/2014/main" id="{8605E587-C707-4DC1-B768-0CB2038D2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463" y="2667321"/>
            <a:ext cx="12483159" cy="2733354"/>
          </a:xfrm>
          <a:custGeom xmlns:a="http://schemas.openxmlformats.org/drawingml/2006/main">
            <a:pathLst>
              <a:path w="12483159" h="2733354">
                <a:moveTo>
                  <a:pt x="0" y="2730784"/>
                </a:moveTo>
                <a:lnTo>
                  <a:pt x="64157" y="2728495"/>
                </a:lnTo>
                <a:lnTo>
                  <a:pt x="128314" y="2728707"/>
                </a:lnTo>
                <a:lnTo>
                  <a:pt x="192472" y="2726602"/>
                </a:lnTo>
                <a:lnTo>
                  <a:pt x="256629" y="2717798"/>
                </a:lnTo>
                <a:lnTo>
                  <a:pt x="320786" y="2715822"/>
                </a:lnTo>
                <a:lnTo>
                  <a:pt x="384943" y="2716276"/>
                </a:lnTo>
                <a:lnTo>
                  <a:pt x="449100" y="2720654"/>
                </a:lnTo>
                <a:lnTo>
                  <a:pt x="513258" y="2727154"/>
                </a:lnTo>
                <a:lnTo>
                  <a:pt x="577415" y="2725362"/>
                </a:lnTo>
                <a:lnTo>
                  <a:pt x="641572" y="2725347"/>
                </a:lnTo>
                <a:lnTo>
                  <a:pt x="769886" y="2720658"/>
                </a:lnTo>
                <a:lnTo>
                  <a:pt x="834044" y="2724412"/>
                </a:lnTo>
                <a:lnTo>
                  <a:pt x="962358" y="2724604"/>
                </a:lnTo>
                <a:lnTo>
                  <a:pt x="1026515" y="2726724"/>
                </a:lnTo>
                <a:lnTo>
                  <a:pt x="1090672" y="2724769"/>
                </a:lnTo>
                <a:lnTo>
                  <a:pt x="1154830" y="2720747"/>
                </a:lnTo>
                <a:lnTo>
                  <a:pt x="1218987" y="2718500"/>
                </a:lnTo>
                <a:lnTo>
                  <a:pt x="1283144" y="2714155"/>
                </a:lnTo>
                <a:lnTo>
                  <a:pt x="1347301" y="2718052"/>
                </a:lnTo>
                <a:lnTo>
                  <a:pt x="1411459" y="2720300"/>
                </a:lnTo>
                <a:lnTo>
                  <a:pt x="1475616" y="2720267"/>
                </a:lnTo>
                <a:lnTo>
                  <a:pt x="1539773" y="2724800"/>
                </a:lnTo>
                <a:lnTo>
                  <a:pt x="1603930" y="2720734"/>
                </a:lnTo>
                <a:lnTo>
                  <a:pt x="1668087" y="2722472"/>
                </a:lnTo>
                <a:lnTo>
                  <a:pt x="1796402" y="2717918"/>
                </a:lnTo>
                <a:lnTo>
                  <a:pt x="1860559" y="2721926"/>
                </a:lnTo>
                <a:lnTo>
                  <a:pt x="1924716" y="2719614"/>
                </a:lnTo>
                <a:lnTo>
                  <a:pt x="1988873" y="2726643"/>
                </a:lnTo>
                <a:lnTo>
                  <a:pt x="2053031" y="2728906"/>
                </a:lnTo>
                <a:lnTo>
                  <a:pt x="2117188" y="2729029"/>
                </a:lnTo>
                <a:lnTo>
                  <a:pt x="2181345" y="2731241"/>
                </a:lnTo>
                <a:lnTo>
                  <a:pt x="2245502" y="2731255"/>
                </a:lnTo>
                <a:lnTo>
                  <a:pt x="2309659" y="2733354"/>
                </a:lnTo>
                <a:lnTo>
                  <a:pt x="2373816" y="2729332"/>
                </a:lnTo>
                <a:lnTo>
                  <a:pt x="2437974" y="2729396"/>
                </a:lnTo>
                <a:lnTo>
                  <a:pt x="2502131" y="2719355"/>
                </a:lnTo>
                <a:lnTo>
                  <a:pt x="2566288" y="2719602"/>
                </a:lnTo>
                <a:lnTo>
                  <a:pt x="2630445" y="2721390"/>
                </a:lnTo>
                <a:lnTo>
                  <a:pt x="2694602" y="2718992"/>
                </a:lnTo>
                <a:lnTo>
                  <a:pt x="2758760" y="2726975"/>
                </a:lnTo>
                <a:lnTo>
                  <a:pt x="2822917" y="2721010"/>
                </a:lnTo>
                <a:lnTo>
                  <a:pt x="2887074" y="2719079"/>
                </a:lnTo>
                <a:lnTo>
                  <a:pt x="2951231" y="2715573"/>
                </a:lnTo>
                <a:lnTo>
                  <a:pt x="3015388" y="2714856"/>
                </a:lnTo>
                <a:lnTo>
                  <a:pt x="3079546" y="2719036"/>
                </a:lnTo>
                <a:lnTo>
                  <a:pt x="3088711" y="2721119"/>
                </a:lnTo>
                <a:lnTo>
                  <a:pt x="3152868" y="2722538"/>
                </a:lnTo>
                <a:lnTo>
                  <a:pt x="3217025" y="2726692"/>
                </a:lnTo>
                <a:lnTo>
                  <a:pt x="3281183" y="2728751"/>
                </a:lnTo>
                <a:lnTo>
                  <a:pt x="3345340" y="2722523"/>
                </a:lnTo>
                <a:lnTo>
                  <a:pt x="3409497" y="2723291"/>
                </a:lnTo>
                <a:lnTo>
                  <a:pt x="3473654" y="2721785"/>
                </a:lnTo>
                <a:lnTo>
                  <a:pt x="3537812" y="2718042"/>
                </a:lnTo>
                <a:lnTo>
                  <a:pt x="3601969" y="2719969"/>
                </a:lnTo>
                <a:lnTo>
                  <a:pt x="3666126" y="2719935"/>
                </a:lnTo>
                <a:lnTo>
                  <a:pt x="3730283" y="2721752"/>
                </a:lnTo>
                <a:lnTo>
                  <a:pt x="3794440" y="2719783"/>
                </a:lnTo>
                <a:lnTo>
                  <a:pt x="3858598" y="2716177"/>
                </a:lnTo>
                <a:lnTo>
                  <a:pt x="3922755" y="2714561"/>
                </a:lnTo>
                <a:lnTo>
                  <a:pt x="3986912" y="2710444"/>
                </a:lnTo>
                <a:lnTo>
                  <a:pt x="4051069" y="2714269"/>
                </a:lnTo>
                <a:lnTo>
                  <a:pt x="4115226" y="2709908"/>
                </a:lnTo>
                <a:lnTo>
                  <a:pt x="4243541" y="2708632"/>
                </a:lnTo>
                <a:lnTo>
                  <a:pt x="4307698" y="2708991"/>
                </a:lnTo>
                <a:lnTo>
                  <a:pt x="4371855" y="2721144"/>
                </a:lnTo>
                <a:lnTo>
                  <a:pt x="4500169" y="2729478"/>
                </a:lnTo>
                <a:lnTo>
                  <a:pt x="4756798" y="2715032"/>
                </a:lnTo>
                <a:lnTo>
                  <a:pt x="4820955" y="2721065"/>
                </a:lnTo>
                <a:lnTo>
                  <a:pt x="4885113" y="2721168"/>
                </a:lnTo>
                <a:lnTo>
                  <a:pt x="4949270" y="2725227"/>
                </a:lnTo>
                <a:lnTo>
                  <a:pt x="5013427" y="2727274"/>
                </a:lnTo>
                <a:lnTo>
                  <a:pt x="5077584" y="2725233"/>
                </a:lnTo>
                <a:lnTo>
                  <a:pt x="5141741" y="2729082"/>
                </a:lnTo>
                <a:lnTo>
                  <a:pt x="5270056" y="2728741"/>
                </a:lnTo>
                <a:lnTo>
                  <a:pt x="5334213" y="2721669"/>
                </a:lnTo>
                <a:lnTo>
                  <a:pt x="5398370" y="2704539"/>
                </a:lnTo>
                <a:lnTo>
                  <a:pt x="5526685" y="2707120"/>
                </a:lnTo>
                <a:lnTo>
                  <a:pt x="5590842" y="2711806"/>
                </a:lnTo>
                <a:lnTo>
                  <a:pt x="5654999" y="2713591"/>
                </a:lnTo>
                <a:lnTo>
                  <a:pt x="5719156" y="2702474"/>
                </a:lnTo>
                <a:lnTo>
                  <a:pt x="5847471" y="2696436"/>
                </a:lnTo>
                <a:lnTo>
                  <a:pt x="6039942" y="2706239"/>
                </a:lnTo>
                <a:lnTo>
                  <a:pt x="6104100" y="2702875"/>
                </a:lnTo>
                <a:lnTo>
                  <a:pt x="6168257" y="2708480"/>
                </a:lnTo>
                <a:lnTo>
                  <a:pt x="6232414" y="2710473"/>
                </a:lnTo>
                <a:lnTo>
                  <a:pt x="6296571" y="2707448"/>
                </a:lnTo>
                <a:lnTo>
                  <a:pt x="6360728" y="2713776"/>
                </a:lnTo>
                <a:lnTo>
                  <a:pt x="6424886" y="2712778"/>
                </a:lnTo>
                <a:lnTo>
                  <a:pt x="6443216" y="2716387"/>
                </a:lnTo>
                <a:lnTo>
                  <a:pt x="6507373" y="2709686"/>
                </a:lnTo>
                <a:lnTo>
                  <a:pt x="6571531" y="2714774"/>
                </a:lnTo>
                <a:lnTo>
                  <a:pt x="6635688" y="2709115"/>
                </a:lnTo>
                <a:lnTo>
                  <a:pt x="6764002" y="2723099"/>
                </a:lnTo>
                <a:lnTo>
                  <a:pt x="6828159" y="2713153"/>
                </a:lnTo>
                <a:lnTo>
                  <a:pt x="6892317" y="2713892"/>
                </a:lnTo>
                <a:lnTo>
                  <a:pt x="7020631" y="2692785"/>
                </a:lnTo>
                <a:lnTo>
                  <a:pt x="7084788" y="2700764"/>
                </a:lnTo>
                <a:lnTo>
                  <a:pt x="7148945" y="2697956"/>
                </a:lnTo>
                <a:lnTo>
                  <a:pt x="7213103" y="2702420"/>
                </a:lnTo>
                <a:lnTo>
                  <a:pt x="7277260" y="2713712"/>
                </a:lnTo>
                <a:lnTo>
                  <a:pt x="7341417" y="2703460"/>
                </a:lnTo>
                <a:lnTo>
                  <a:pt x="7405574" y="2697514"/>
                </a:lnTo>
                <a:lnTo>
                  <a:pt x="7469732" y="2698174"/>
                </a:lnTo>
                <a:lnTo>
                  <a:pt x="7533889" y="2683621"/>
                </a:lnTo>
                <a:lnTo>
                  <a:pt x="7598046" y="2686478"/>
                </a:lnTo>
                <a:lnTo>
                  <a:pt x="7662203" y="2684302"/>
                </a:lnTo>
                <a:lnTo>
                  <a:pt x="7726360" y="2675952"/>
                </a:lnTo>
                <a:lnTo>
                  <a:pt x="7790518" y="2687694"/>
                </a:lnTo>
                <a:lnTo>
                  <a:pt x="7854675" y="2683716"/>
                </a:lnTo>
                <a:lnTo>
                  <a:pt x="7918832" y="2686539"/>
                </a:lnTo>
                <a:lnTo>
                  <a:pt x="7982989" y="2682555"/>
                </a:lnTo>
                <a:lnTo>
                  <a:pt x="8047146" y="2676023"/>
                </a:lnTo>
                <a:lnTo>
                  <a:pt x="8111304" y="2671115"/>
                </a:lnTo>
                <a:lnTo>
                  <a:pt x="8175461" y="2674170"/>
                </a:lnTo>
                <a:lnTo>
                  <a:pt x="8239618" y="2679999"/>
                </a:lnTo>
                <a:lnTo>
                  <a:pt x="8432089" y="2668107"/>
                </a:lnTo>
                <a:lnTo>
                  <a:pt x="8496247" y="2673829"/>
                </a:lnTo>
                <a:lnTo>
                  <a:pt x="8560404" y="2674797"/>
                </a:lnTo>
                <a:lnTo>
                  <a:pt x="8624561" y="2671752"/>
                </a:lnTo>
                <a:lnTo>
                  <a:pt x="8688718" y="2672894"/>
                </a:lnTo>
                <a:lnTo>
                  <a:pt x="8945347" y="2642801"/>
                </a:lnTo>
                <a:lnTo>
                  <a:pt x="9073661" y="2638048"/>
                </a:lnTo>
                <a:lnTo>
                  <a:pt x="9137819" y="2651839"/>
                </a:lnTo>
                <a:lnTo>
                  <a:pt x="9201976" y="2648343"/>
                </a:lnTo>
                <a:lnTo>
                  <a:pt x="9266133" y="2648998"/>
                </a:lnTo>
                <a:lnTo>
                  <a:pt x="9330290" y="2651947"/>
                </a:lnTo>
                <a:lnTo>
                  <a:pt x="9394448" y="2642506"/>
                </a:lnTo>
                <a:lnTo>
                  <a:pt x="9458605" y="2642030"/>
                </a:lnTo>
                <a:lnTo>
                  <a:pt x="9586919" y="2629054"/>
                </a:lnTo>
                <a:lnTo>
                  <a:pt x="9651076" y="2619012"/>
                </a:lnTo>
                <a:lnTo>
                  <a:pt x="9715234" y="2621394"/>
                </a:lnTo>
                <a:lnTo>
                  <a:pt x="9788556" y="2613575"/>
                </a:lnTo>
                <a:lnTo>
                  <a:pt x="9852713" y="2619812"/>
                </a:lnTo>
                <a:lnTo>
                  <a:pt x="9916871" y="2627779"/>
                </a:lnTo>
                <a:lnTo>
                  <a:pt x="9981028" y="2608356"/>
                </a:lnTo>
                <a:lnTo>
                  <a:pt x="10045185" y="2606995"/>
                </a:lnTo>
                <a:lnTo>
                  <a:pt x="10109342" y="2600878"/>
                </a:lnTo>
                <a:lnTo>
                  <a:pt x="10173499" y="2589610"/>
                </a:lnTo>
                <a:lnTo>
                  <a:pt x="10237656" y="2587348"/>
                </a:lnTo>
                <a:lnTo>
                  <a:pt x="10301814" y="2577759"/>
                </a:lnTo>
                <a:lnTo>
                  <a:pt x="10365971" y="2566533"/>
                </a:lnTo>
                <a:lnTo>
                  <a:pt x="10430128" y="2545783"/>
                </a:lnTo>
                <a:lnTo>
                  <a:pt x="10494285" y="2545724"/>
                </a:lnTo>
                <a:lnTo>
                  <a:pt x="10558442" y="2511836"/>
                </a:lnTo>
                <a:lnTo>
                  <a:pt x="10622600" y="2494286"/>
                </a:lnTo>
                <a:lnTo>
                  <a:pt x="10686757" y="2507423"/>
                </a:lnTo>
                <a:lnTo>
                  <a:pt x="10750914" y="2493821"/>
                </a:lnTo>
                <a:lnTo>
                  <a:pt x="10815071" y="2483851"/>
                </a:lnTo>
                <a:lnTo>
                  <a:pt x="10879228" y="2480617"/>
                </a:lnTo>
                <a:lnTo>
                  <a:pt x="11007543" y="2396519"/>
                </a:lnTo>
                <a:lnTo>
                  <a:pt x="11071700" y="2395003"/>
                </a:lnTo>
                <a:lnTo>
                  <a:pt x="11135857" y="2342962"/>
                </a:lnTo>
                <a:lnTo>
                  <a:pt x="11200015" y="2346746"/>
                </a:lnTo>
                <a:lnTo>
                  <a:pt x="11264172" y="2310225"/>
                </a:lnTo>
                <a:lnTo>
                  <a:pt x="11328329" y="2252427"/>
                </a:lnTo>
                <a:lnTo>
                  <a:pt x="11392486" y="2236228"/>
                </a:lnTo>
                <a:lnTo>
                  <a:pt x="11456643" y="2188660"/>
                </a:lnTo>
                <a:lnTo>
                  <a:pt x="11520801" y="2127276"/>
                </a:lnTo>
                <a:lnTo>
                  <a:pt x="11584958" y="2062618"/>
                </a:lnTo>
                <a:lnTo>
                  <a:pt x="11649115" y="1969485"/>
                </a:lnTo>
                <a:lnTo>
                  <a:pt x="11713272" y="1828887"/>
                </a:lnTo>
                <a:lnTo>
                  <a:pt x="11777429" y="1709520"/>
                </a:lnTo>
                <a:lnTo>
                  <a:pt x="11841587" y="1553834"/>
                </a:lnTo>
                <a:lnTo>
                  <a:pt x="11905744" y="1389282"/>
                </a:lnTo>
                <a:lnTo>
                  <a:pt x="11969901" y="1249949"/>
                </a:lnTo>
                <a:lnTo>
                  <a:pt x="12034058" y="1133654"/>
                </a:lnTo>
                <a:lnTo>
                  <a:pt x="12098215" y="948193"/>
                </a:lnTo>
                <a:lnTo>
                  <a:pt x="12162373" y="799963"/>
                </a:lnTo>
                <a:lnTo>
                  <a:pt x="12226530" y="630644"/>
                </a:lnTo>
                <a:lnTo>
                  <a:pt x="12290687" y="413767"/>
                </a:lnTo>
                <a:lnTo>
                  <a:pt x="12354844" y="267453"/>
                </a:lnTo>
                <a:lnTo>
                  <a:pt x="12483159" y="0"/>
                </a:lnTo>
                <a:lnTo>
                  <a:pt x="12483159" y="0"/>
                </a:lnTo>
              </a:path>
            </a:pathLst>
          </a:custGeom>
          <a:noFill xmlns:a="http://schemas.openxmlformats.org/drawingml/2006/main"/>
          <a:ln xmlns:a="http://schemas.openxmlformats.org/drawingml/2006/main" w="37042">
            <a:solidFill>
              <a:srgbClr val="C65D42"/>
            </a:solidFill>
            <a:prstDash val="solid"/>
          </a:ln>
        </p:spPr>
      </p:sp>
      <p:sp>
        <p:nvSpPr>
          <p:cNvPr id="27" name="line2d_23">
            <a:extLst xmlns:a="http://schemas.openxmlformats.org/drawingml/2006/main">
              <a:ext uri="{FF2B5EF4-FFF2-40B4-BE49-F238E27FC236}">
                <a16:creationId xmlns:a16="http://schemas.microsoft.com/office/drawing/2014/main" id="{B1481AF1-C1AF-4C2D-B6FB-E8EBCE6E4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463" y="4513408"/>
            <a:ext cx="12483159" cy="887267"/>
          </a:xfrm>
          <a:custGeom xmlns:a="http://schemas.openxmlformats.org/drawingml/2006/main">
            <a:pathLst>
              <a:path w="12483159" h="887267">
                <a:moveTo>
                  <a:pt x="0" y="887267"/>
                </a:moveTo>
                <a:lnTo>
                  <a:pt x="1732245" y="887267"/>
                </a:lnTo>
                <a:lnTo>
                  <a:pt x="1796402" y="885062"/>
                </a:lnTo>
                <a:lnTo>
                  <a:pt x="1988873" y="885030"/>
                </a:lnTo>
                <a:lnTo>
                  <a:pt x="2053031" y="887267"/>
                </a:lnTo>
                <a:lnTo>
                  <a:pt x="5590842" y="887267"/>
                </a:lnTo>
                <a:lnTo>
                  <a:pt x="5654999" y="885291"/>
                </a:lnTo>
                <a:lnTo>
                  <a:pt x="6104100" y="885362"/>
                </a:lnTo>
                <a:lnTo>
                  <a:pt x="6168257" y="887267"/>
                </a:lnTo>
                <a:lnTo>
                  <a:pt x="6232414" y="885360"/>
                </a:lnTo>
                <a:lnTo>
                  <a:pt x="6424886" y="885396"/>
                </a:lnTo>
                <a:lnTo>
                  <a:pt x="6443216" y="887267"/>
                </a:lnTo>
                <a:lnTo>
                  <a:pt x="6699845" y="887267"/>
                </a:lnTo>
                <a:lnTo>
                  <a:pt x="6764002" y="885216"/>
                </a:lnTo>
                <a:lnTo>
                  <a:pt x="6828159" y="885247"/>
                </a:lnTo>
                <a:lnTo>
                  <a:pt x="6956474" y="881373"/>
                </a:lnTo>
                <a:lnTo>
                  <a:pt x="7020631" y="883403"/>
                </a:lnTo>
                <a:lnTo>
                  <a:pt x="7277260" y="883695"/>
                </a:lnTo>
                <a:lnTo>
                  <a:pt x="7341417" y="881991"/>
                </a:lnTo>
                <a:lnTo>
                  <a:pt x="7405574" y="883683"/>
                </a:lnTo>
                <a:lnTo>
                  <a:pt x="7533889" y="883441"/>
                </a:lnTo>
                <a:lnTo>
                  <a:pt x="7598046" y="885314"/>
                </a:lnTo>
                <a:lnTo>
                  <a:pt x="7662203" y="885305"/>
                </a:lnTo>
                <a:lnTo>
                  <a:pt x="7726360" y="887267"/>
                </a:lnTo>
                <a:lnTo>
                  <a:pt x="7854675" y="887267"/>
                </a:lnTo>
                <a:lnTo>
                  <a:pt x="7918832" y="883366"/>
                </a:lnTo>
                <a:lnTo>
                  <a:pt x="7982989" y="883359"/>
                </a:lnTo>
                <a:lnTo>
                  <a:pt x="8047146" y="881336"/>
                </a:lnTo>
                <a:lnTo>
                  <a:pt x="8111304" y="881432"/>
                </a:lnTo>
                <a:lnTo>
                  <a:pt x="8175461" y="885358"/>
                </a:lnTo>
                <a:lnTo>
                  <a:pt x="8239618" y="883456"/>
                </a:lnTo>
                <a:lnTo>
                  <a:pt x="8303775" y="885432"/>
                </a:lnTo>
                <a:lnTo>
                  <a:pt x="8367932" y="883543"/>
                </a:lnTo>
                <a:lnTo>
                  <a:pt x="8496247" y="883546"/>
                </a:lnTo>
                <a:lnTo>
                  <a:pt x="8560404" y="881411"/>
                </a:lnTo>
                <a:lnTo>
                  <a:pt x="8624561" y="883417"/>
                </a:lnTo>
                <a:lnTo>
                  <a:pt x="8688718" y="879709"/>
                </a:lnTo>
                <a:lnTo>
                  <a:pt x="8752875" y="878054"/>
                </a:lnTo>
                <a:lnTo>
                  <a:pt x="8817033" y="880094"/>
                </a:lnTo>
                <a:lnTo>
                  <a:pt x="8881190" y="880202"/>
                </a:lnTo>
                <a:lnTo>
                  <a:pt x="8945347" y="877016"/>
                </a:lnTo>
                <a:lnTo>
                  <a:pt x="9009504" y="878784"/>
                </a:lnTo>
                <a:lnTo>
                  <a:pt x="9073661" y="872478"/>
                </a:lnTo>
                <a:lnTo>
                  <a:pt x="9137819" y="870964"/>
                </a:lnTo>
                <a:lnTo>
                  <a:pt x="9201976" y="873932"/>
                </a:lnTo>
                <a:lnTo>
                  <a:pt x="9266133" y="872380"/>
                </a:lnTo>
                <a:lnTo>
                  <a:pt x="9330290" y="875637"/>
                </a:lnTo>
                <a:lnTo>
                  <a:pt x="9586919" y="870444"/>
                </a:lnTo>
                <a:lnTo>
                  <a:pt x="9651076" y="863374"/>
                </a:lnTo>
                <a:lnTo>
                  <a:pt x="9715234" y="867214"/>
                </a:lnTo>
                <a:lnTo>
                  <a:pt x="9788556" y="867601"/>
                </a:lnTo>
                <a:lnTo>
                  <a:pt x="9852713" y="869648"/>
                </a:lnTo>
                <a:lnTo>
                  <a:pt x="9916871" y="873323"/>
                </a:lnTo>
                <a:lnTo>
                  <a:pt x="9981028" y="875362"/>
                </a:lnTo>
                <a:lnTo>
                  <a:pt x="10045185" y="874448"/>
                </a:lnTo>
                <a:lnTo>
                  <a:pt x="10173499" y="865788"/>
                </a:lnTo>
                <a:lnTo>
                  <a:pt x="10237656" y="856097"/>
                </a:lnTo>
                <a:lnTo>
                  <a:pt x="10301814" y="848368"/>
                </a:lnTo>
                <a:lnTo>
                  <a:pt x="10430128" y="841641"/>
                </a:lnTo>
                <a:lnTo>
                  <a:pt x="10494285" y="842435"/>
                </a:lnTo>
                <a:lnTo>
                  <a:pt x="10558442" y="838216"/>
                </a:lnTo>
                <a:lnTo>
                  <a:pt x="10622600" y="837649"/>
                </a:lnTo>
                <a:lnTo>
                  <a:pt x="10686757" y="848105"/>
                </a:lnTo>
                <a:lnTo>
                  <a:pt x="10750914" y="844548"/>
                </a:lnTo>
                <a:lnTo>
                  <a:pt x="10815071" y="837982"/>
                </a:lnTo>
                <a:lnTo>
                  <a:pt x="10879228" y="827704"/>
                </a:lnTo>
                <a:lnTo>
                  <a:pt x="10943386" y="794741"/>
                </a:lnTo>
                <a:lnTo>
                  <a:pt x="11007543" y="780577"/>
                </a:lnTo>
                <a:lnTo>
                  <a:pt x="11071700" y="779948"/>
                </a:lnTo>
                <a:lnTo>
                  <a:pt x="11135857" y="763378"/>
                </a:lnTo>
                <a:lnTo>
                  <a:pt x="11200015" y="771143"/>
                </a:lnTo>
                <a:lnTo>
                  <a:pt x="11264172" y="761319"/>
                </a:lnTo>
                <a:lnTo>
                  <a:pt x="11328329" y="744666"/>
                </a:lnTo>
                <a:lnTo>
                  <a:pt x="11392486" y="733660"/>
                </a:lnTo>
                <a:lnTo>
                  <a:pt x="11456643" y="714199"/>
                </a:lnTo>
                <a:lnTo>
                  <a:pt x="11584958" y="654137"/>
                </a:lnTo>
                <a:lnTo>
                  <a:pt x="11649115" y="615926"/>
                </a:lnTo>
                <a:lnTo>
                  <a:pt x="11777429" y="512962"/>
                </a:lnTo>
                <a:lnTo>
                  <a:pt x="11841587" y="439333"/>
                </a:lnTo>
                <a:lnTo>
                  <a:pt x="11905744" y="353228"/>
                </a:lnTo>
                <a:lnTo>
                  <a:pt x="11969901" y="282511"/>
                </a:lnTo>
                <a:lnTo>
                  <a:pt x="12034058" y="247179"/>
                </a:lnTo>
                <a:lnTo>
                  <a:pt x="12098215" y="168528"/>
                </a:lnTo>
                <a:lnTo>
                  <a:pt x="12162373" y="156318"/>
                </a:lnTo>
                <a:lnTo>
                  <a:pt x="12226530" y="118730"/>
                </a:lnTo>
                <a:lnTo>
                  <a:pt x="12290687" y="56252"/>
                </a:lnTo>
                <a:lnTo>
                  <a:pt x="12354844" y="39327"/>
                </a:lnTo>
                <a:lnTo>
                  <a:pt x="12419001" y="13242"/>
                </a:lnTo>
                <a:lnTo>
                  <a:pt x="12483159" y="0"/>
                </a:lnTo>
                <a:lnTo>
                  <a:pt x="12483159" y="0"/>
                </a:lnTo>
              </a:path>
            </a:pathLst>
          </a:custGeom>
          <a:noFill xmlns:a="http://schemas.openxmlformats.org/drawingml/2006/main"/>
          <a:ln xmlns:a="http://schemas.openxmlformats.org/drawingml/2006/main" w="37042">
            <a:solidFill>
              <a:srgbClr val="007F78"/>
            </a:solidFill>
            <a:prstDash val="solid"/>
          </a:ln>
        </p:spPr>
      </p:sp>
      <p:sp>
        <p:nvSpPr>
          <p:cNvPr id="28" name="line2d_24">
            <a:extLst xmlns:a="http://schemas.openxmlformats.org/drawingml/2006/main">
              <a:ext uri="{FF2B5EF4-FFF2-40B4-BE49-F238E27FC236}">
                <a16:creationId xmlns:a16="http://schemas.microsoft.com/office/drawing/2014/main" id="{B7A45A74-FDBD-4F0B-9530-BC10D1333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3364" y="1971675"/>
            <a:ext cx="95" cy="3429000"/>
          </a:xfrm>
          <a:custGeom xmlns:a="http://schemas.openxmlformats.org/drawingml/2006/main">
            <a:pathLst>
              <a:path w="95" h="3429000">
                <a:moveTo>
                  <a:pt x="0" y="342900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007F78">
                <a:alpha val="25000"/>
              </a:srgbClr>
            </a:solidFill>
            <a:prstDash val="dash"/>
          </a:ln>
        </p:spPr>
      </p:sp>
      <p:sp>
        <p:nvSpPr>
          <p:cNvPr id="29" name="line2d_25">
            <a:extLst xmlns:a="http://schemas.openxmlformats.org/drawingml/2006/main">
              <a:ext uri="{FF2B5EF4-FFF2-40B4-BE49-F238E27FC236}">
                <a16:creationId xmlns:a16="http://schemas.microsoft.com/office/drawing/2014/main" id="{A15AB992-1F5B-43B1-85A5-00ACA2E2B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4985" y="1971675"/>
            <a:ext cx="95" cy="3429000"/>
          </a:xfrm>
          <a:custGeom xmlns:a="http://schemas.openxmlformats.org/drawingml/2006/main">
            <a:pathLst>
              <a:path w="95" h="3429000">
                <a:moveTo>
                  <a:pt x="0" y="342900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8567A7">
                <a:alpha val="25000"/>
              </a:srgbClr>
            </a:solidFill>
            <a:prstDash val="dash"/>
          </a:ln>
        </p:spPr>
      </p:sp>
      <p:sp>
        <p:nvSpPr>
          <p:cNvPr id="30" name="line2d_26">
            <a:extLst xmlns:a="http://schemas.openxmlformats.org/drawingml/2006/main">
              <a:ext uri="{FF2B5EF4-FFF2-40B4-BE49-F238E27FC236}">
                <a16:creationId xmlns:a16="http://schemas.microsoft.com/office/drawing/2014/main" id="{25CB86E6-8E43-470C-AA7C-045875CAD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6395" y="1971675"/>
            <a:ext cx="95" cy="3429000"/>
          </a:xfrm>
          <a:custGeom xmlns:a="http://schemas.openxmlformats.org/drawingml/2006/main">
            <a:pathLst>
              <a:path w="95" h="3429000">
                <a:moveTo>
                  <a:pt x="0" y="342900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8567A7">
                <a:alpha val="25000"/>
              </a:srgbClr>
            </a:solidFill>
            <a:prstDash val="dash"/>
          </a:ln>
        </p:spPr>
      </p:sp>
      <p:sp>
        <p:nvSpPr>
          <p:cNvPr id="31" name="line2d_27">
            <a:extLst xmlns:a="http://schemas.openxmlformats.org/drawingml/2006/main">
              <a:ext uri="{FF2B5EF4-FFF2-40B4-BE49-F238E27FC236}">
                <a16:creationId xmlns:a16="http://schemas.microsoft.com/office/drawing/2014/main" id="{1E916E4A-0D88-489D-88F3-565F70C59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1832" y="1971675"/>
            <a:ext cx="95" cy="3429000"/>
          </a:xfrm>
          <a:custGeom xmlns:a="http://schemas.openxmlformats.org/drawingml/2006/main">
            <a:pathLst>
              <a:path w="95" h="3429000">
                <a:moveTo>
                  <a:pt x="0" y="342900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007F78">
                <a:alpha val="25000"/>
              </a:srgbClr>
            </a:solidFill>
            <a:prstDash val="dash"/>
          </a:ln>
        </p:spPr>
      </p:sp>
      <p:sp>
        <p:nvSpPr>
          <p:cNvPr id="32" name="line2d_28">
            <a:extLst xmlns:a="http://schemas.openxmlformats.org/drawingml/2006/main">
              <a:ext uri="{FF2B5EF4-FFF2-40B4-BE49-F238E27FC236}">
                <a16:creationId xmlns:a16="http://schemas.microsoft.com/office/drawing/2014/main" id="{58F6047D-FECB-456A-B3DD-98E9A9A79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85073" y="1971675"/>
            <a:ext cx="95" cy="3429000"/>
          </a:xfrm>
          <a:custGeom xmlns:a="http://schemas.openxmlformats.org/drawingml/2006/main">
            <a:pathLst>
              <a:path w="95" h="3429000">
                <a:moveTo>
                  <a:pt x="0" y="342900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8567A7">
                <a:alpha val="25000"/>
              </a:srgbClr>
            </a:solidFill>
            <a:prstDash val="dash"/>
          </a:ln>
        </p:spPr>
      </p:sp>
      <p:sp>
        <p:nvSpPr>
          <p:cNvPr id="33" name="line2d_29">
            <a:extLst xmlns:a="http://schemas.openxmlformats.org/drawingml/2006/main">
              <a:ext uri="{FF2B5EF4-FFF2-40B4-BE49-F238E27FC236}">
                <a16:creationId xmlns:a16="http://schemas.microsoft.com/office/drawing/2014/main" id="{7863CA52-484F-4A09-B473-49CDFF3BB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29919" y="1971675"/>
            <a:ext cx="95" cy="3429000"/>
          </a:xfrm>
          <a:custGeom xmlns:a="http://schemas.openxmlformats.org/drawingml/2006/main">
            <a:pathLst>
              <a:path w="95" h="3429000">
                <a:moveTo>
                  <a:pt x="0" y="342900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007F78">
                <a:alpha val="25000"/>
              </a:srgbClr>
            </a:solidFill>
            <a:prstDash val="dash"/>
          </a:ln>
        </p:spPr>
      </p:sp>
      <p:sp>
        <p:nvSpPr>
          <p:cNvPr id="34" name="line2d_30">
            <a:extLst xmlns:a="http://schemas.openxmlformats.org/drawingml/2006/main">
              <a:ext uri="{FF2B5EF4-FFF2-40B4-BE49-F238E27FC236}">
                <a16:creationId xmlns:a16="http://schemas.microsoft.com/office/drawing/2014/main" id="{45D30975-6E40-49FD-8BB7-400DA293A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89003" y="1971675"/>
            <a:ext cx="95" cy="3429000"/>
          </a:xfrm>
          <a:custGeom xmlns:a="http://schemas.openxmlformats.org/drawingml/2006/main">
            <a:pathLst>
              <a:path w="95" h="3429000">
                <a:moveTo>
                  <a:pt x="0" y="342900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007F78">
                <a:alpha val="25000"/>
              </a:srgbClr>
            </a:solidFill>
            <a:prstDash val="dash"/>
          </a:ln>
        </p:spPr>
      </p:sp>
      <p:sp>
        <p:nvSpPr>
          <p:cNvPr id="35" name="line2d_31">
            <a:extLst xmlns:a="http://schemas.openxmlformats.org/drawingml/2006/main">
              <a:ext uri="{FF2B5EF4-FFF2-40B4-BE49-F238E27FC236}">
                <a16:creationId xmlns:a16="http://schemas.microsoft.com/office/drawing/2014/main" id="{5E1E0B77-178B-4A16-A2B0-3AFAB20DF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8023" y="1971675"/>
            <a:ext cx="95" cy="3429000"/>
          </a:xfrm>
          <a:custGeom xmlns:a="http://schemas.openxmlformats.org/drawingml/2006/main">
            <a:pathLst>
              <a:path w="95" h="3429000">
                <a:moveTo>
                  <a:pt x="0" y="342900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007F78">
                <a:alpha val="25000"/>
              </a:srgbClr>
            </a:solidFill>
            <a:prstDash val="dash"/>
          </a:ln>
        </p:spPr>
      </p:sp>
      <p:sp>
        <p:nvSpPr>
          <p:cNvPr id="36" name="line2d_32">
            <a:extLst xmlns:a="http://schemas.openxmlformats.org/drawingml/2006/main">
              <a:ext uri="{FF2B5EF4-FFF2-40B4-BE49-F238E27FC236}">
                <a16:creationId xmlns:a16="http://schemas.microsoft.com/office/drawing/2014/main" id="{91E9A2BB-563E-4E16-BFB3-0BF66C4DC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62164" y="1971675"/>
            <a:ext cx="95" cy="3429000"/>
          </a:xfrm>
          <a:custGeom xmlns:a="http://schemas.openxmlformats.org/drawingml/2006/main">
            <a:pathLst>
              <a:path w="95" h="3429000">
                <a:moveTo>
                  <a:pt x="0" y="342900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007F78">
                <a:alpha val="25000"/>
              </a:srgbClr>
            </a:solidFill>
            <a:prstDash val="dash"/>
          </a:ln>
        </p:spPr>
      </p:sp>
      <p:sp>
        <p:nvSpPr>
          <p:cNvPr id="37" name="text_16 49,4%">
            <a:extLst xmlns:a="http://schemas.openxmlformats.org/drawingml/2006/main">
              <a:ext uri="{FF2B5EF4-FFF2-40B4-BE49-F238E27FC236}">
                <a16:creationId xmlns:a16="http://schemas.microsoft.com/office/drawing/2014/main" id="{AA2DE110-5DDE-4952-A8FF-F295A8092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970377" y="2324417"/>
            <a:ext cx="577197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1">
                <a:solidFill>
                  <a:srgbClr val="9BA9AE"/>
                </a:solidFill>
              </a:defRPr>
            </a:defPPr>
            <a:lvl1pPr algn="l">
              <a:defRPr sz="1250" b="1">
                <a:solidFill>
                  <a:srgbClr val="9BA9AE"/>
                </a:solidFill>
              </a:defRPr>
            </a:lvl1pPr>
            <a:lvl2pPr algn="l">
              <a:defRPr sz="1250" b="1">
                <a:solidFill>
                  <a:srgbClr val="9BA9AE"/>
                </a:solidFill>
              </a:defRPr>
            </a:lvl2pPr>
            <a:lvl3pPr algn="l">
              <a:defRPr sz="1250" b="1">
                <a:solidFill>
                  <a:srgbClr val="9BA9AE"/>
                </a:solidFill>
              </a:defRPr>
            </a:lvl3pPr>
            <a:lvl4pPr algn="l">
              <a:defRPr sz="1250" b="1">
                <a:solidFill>
                  <a:srgbClr val="9BA9AE"/>
                </a:solidFill>
              </a:defRPr>
            </a:lvl4pPr>
            <a:lvl5pPr algn="l">
              <a:defRPr sz="1250" b="1">
                <a:solidFill>
                  <a:srgbClr val="9BA9AE"/>
                </a:solidFill>
              </a:defRPr>
            </a:lvl5pPr>
            <a:lvl6pPr algn="l">
              <a:defRPr sz="1250" b="1">
                <a:solidFill>
                  <a:srgbClr val="9BA9AE"/>
                </a:solidFill>
              </a:defRPr>
            </a:lvl6pPr>
            <a:lvl7pPr algn="l">
              <a:defRPr sz="1250" b="1">
                <a:solidFill>
                  <a:srgbClr val="9BA9AE"/>
                </a:solidFill>
              </a:defRPr>
            </a:lvl7pPr>
            <a:lvl8pPr algn="l">
              <a:defRPr sz="1250" b="1">
                <a:solidFill>
                  <a:srgbClr val="9BA9AE"/>
                </a:solidFill>
              </a:defRPr>
            </a:lvl8pPr>
            <a:lvl9pPr algn="l">
              <a:defRPr sz="1250" b="1">
                <a:solidFill>
                  <a:srgbClr val="9BA9AE"/>
                </a:solidFill>
              </a:defRPr>
            </a:lvl9pPr>
          </a:lstStyle>
          <a:p xmlns:a="http://schemas.openxmlformats.org/drawingml/2006/main">
            <a:pPr algn="l">
              <a:defRPr sz="1250" b="1">
                <a:solidFill>
                  <a:srgbClr val="9BA9AE"/>
                </a:solidFill>
              </a:defRPr>
            </a:pPr>
            <a:r>
              <a:rPr sz="1250" b="1">
                <a:solidFill>
                  <a:srgbClr val="9BA9AE"/>
                </a:solidFill>
              </a:rPr>
              <a:t>49,4%</a:t>
            </a:r>
          </a:p>
        </p:txBody>
      </p:sp>
      <p:sp>
        <p:nvSpPr>
          <p:cNvPr id="38" name="text_17 45,4%">
            <a:extLst xmlns:a="http://schemas.openxmlformats.org/drawingml/2006/main">
              <a:ext uri="{FF2B5EF4-FFF2-40B4-BE49-F238E27FC236}">
                <a16:creationId xmlns:a16="http://schemas.microsoft.com/office/drawing/2014/main" id="{7337EE1C-A7D4-4191-911C-79367A464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970377" y="2560921"/>
            <a:ext cx="577197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1">
                <a:solidFill>
                  <a:srgbClr val="C65D42"/>
                </a:solidFill>
              </a:defRPr>
            </a:defPPr>
            <a:lvl1pPr algn="l">
              <a:defRPr sz="1250" b="1">
                <a:solidFill>
                  <a:srgbClr val="C65D42"/>
                </a:solidFill>
              </a:defRPr>
            </a:lvl1pPr>
            <a:lvl2pPr algn="l">
              <a:defRPr sz="1250" b="1">
                <a:solidFill>
                  <a:srgbClr val="C65D42"/>
                </a:solidFill>
              </a:defRPr>
            </a:lvl2pPr>
            <a:lvl3pPr algn="l">
              <a:defRPr sz="1250" b="1">
                <a:solidFill>
                  <a:srgbClr val="C65D42"/>
                </a:solidFill>
              </a:defRPr>
            </a:lvl3pPr>
            <a:lvl4pPr algn="l">
              <a:defRPr sz="1250" b="1">
                <a:solidFill>
                  <a:srgbClr val="C65D42"/>
                </a:solidFill>
              </a:defRPr>
            </a:lvl4pPr>
            <a:lvl5pPr algn="l">
              <a:defRPr sz="1250" b="1">
                <a:solidFill>
                  <a:srgbClr val="C65D42"/>
                </a:solidFill>
              </a:defRPr>
            </a:lvl5pPr>
            <a:lvl6pPr algn="l">
              <a:defRPr sz="1250" b="1">
                <a:solidFill>
                  <a:srgbClr val="C65D42"/>
                </a:solidFill>
              </a:defRPr>
            </a:lvl6pPr>
            <a:lvl7pPr algn="l">
              <a:defRPr sz="1250" b="1">
                <a:solidFill>
                  <a:srgbClr val="C65D42"/>
                </a:solidFill>
              </a:defRPr>
            </a:lvl7pPr>
            <a:lvl8pPr algn="l">
              <a:defRPr sz="1250" b="1">
                <a:solidFill>
                  <a:srgbClr val="C65D42"/>
                </a:solidFill>
              </a:defRPr>
            </a:lvl8pPr>
            <a:lvl9pPr algn="l">
              <a:defRPr sz="1250" b="1">
                <a:solidFill>
                  <a:srgbClr val="C65D42"/>
                </a:solidFill>
              </a:defRPr>
            </a:lvl9pPr>
          </a:lstStyle>
          <a:p xmlns:a="http://schemas.openxmlformats.org/drawingml/2006/main">
            <a:pPr algn="l">
              <a:defRPr sz="1250" b="1">
                <a:solidFill>
                  <a:srgbClr val="C65D42"/>
                </a:solidFill>
              </a:defRPr>
            </a:pPr>
            <a:r>
              <a:rPr sz="1250" b="1">
                <a:solidFill>
                  <a:srgbClr val="C65D42"/>
                </a:solidFill>
              </a:rPr>
              <a:t>45,4%</a:t>
            </a:r>
          </a:p>
        </p:txBody>
      </p:sp>
      <p:sp>
        <p:nvSpPr>
          <p:cNvPr id="39" name="text_18 14,7%">
            <a:extLst xmlns:a="http://schemas.openxmlformats.org/drawingml/2006/main">
              <a:ext uri="{FF2B5EF4-FFF2-40B4-BE49-F238E27FC236}">
                <a16:creationId xmlns:a16="http://schemas.microsoft.com/office/drawing/2014/main" id="{985BC4CE-0DF4-43EE-B714-0EB971CD2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970377" y="4407008"/>
            <a:ext cx="577197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1">
                <a:solidFill>
                  <a:srgbClr val="007F78"/>
                </a:solidFill>
              </a:defRPr>
            </a:defPPr>
            <a:lvl1pPr algn="l">
              <a:defRPr sz="1250" b="1">
                <a:solidFill>
                  <a:srgbClr val="007F78"/>
                </a:solidFill>
              </a:defRPr>
            </a:lvl1pPr>
            <a:lvl2pPr algn="l">
              <a:defRPr sz="1250" b="1">
                <a:solidFill>
                  <a:srgbClr val="007F78"/>
                </a:solidFill>
              </a:defRPr>
            </a:lvl2pPr>
            <a:lvl3pPr algn="l">
              <a:defRPr sz="1250" b="1">
                <a:solidFill>
                  <a:srgbClr val="007F78"/>
                </a:solidFill>
              </a:defRPr>
            </a:lvl3pPr>
            <a:lvl4pPr algn="l">
              <a:defRPr sz="1250" b="1">
                <a:solidFill>
                  <a:srgbClr val="007F78"/>
                </a:solidFill>
              </a:defRPr>
            </a:lvl4pPr>
            <a:lvl5pPr algn="l">
              <a:defRPr sz="1250" b="1">
                <a:solidFill>
                  <a:srgbClr val="007F78"/>
                </a:solidFill>
              </a:defRPr>
            </a:lvl5pPr>
            <a:lvl6pPr algn="l">
              <a:defRPr sz="1250" b="1">
                <a:solidFill>
                  <a:srgbClr val="007F78"/>
                </a:solidFill>
              </a:defRPr>
            </a:lvl6pPr>
            <a:lvl7pPr algn="l">
              <a:defRPr sz="1250" b="1">
                <a:solidFill>
                  <a:srgbClr val="007F78"/>
                </a:solidFill>
              </a:defRPr>
            </a:lvl7pPr>
            <a:lvl8pPr algn="l">
              <a:defRPr sz="1250" b="1">
                <a:solidFill>
                  <a:srgbClr val="007F78"/>
                </a:solidFill>
              </a:defRPr>
            </a:lvl8pPr>
            <a:lvl9pPr algn="l">
              <a:defRPr sz="125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250" b="1">
                <a:solidFill>
                  <a:srgbClr val="007F78"/>
                </a:solidFill>
              </a:defRPr>
            </a:pPr>
            <a:r>
              <a:rPr sz="1250" b="1">
                <a:solidFill>
                  <a:srgbClr val="007F78"/>
                </a:solidFill>
              </a:rPr>
              <a:t>14,7%</a:t>
            </a:r>
          </a:p>
        </p:txBody>
      </p:sp>
      <p:sp>
        <p:nvSpPr>
          <p:cNvPr id="40" name="patch_3">
            <a:extLst xmlns:a="http://schemas.openxmlformats.org/drawingml/2006/main">
              <a:ext uri="{FF2B5EF4-FFF2-40B4-BE49-F238E27FC236}">
                <a16:creationId xmlns:a16="http://schemas.microsoft.com/office/drawing/2014/main" id="{729893F1-2B37-4E83-A378-2253A87E8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4067" y="2031923"/>
            <a:ext cx="178594" cy="178594"/>
          </a:xfrm>
          <a:custGeom xmlns:a="http://schemas.openxmlformats.org/drawingml/2006/main">
            <a:pathLst>
              <a:path w="178594" h="178594">
                <a:moveTo>
                  <a:pt x="89297" y="178594"/>
                </a:moveTo>
                <a:cubicBezTo>
                  <a:pt x="112979" y="178594"/>
                  <a:pt x="135694" y="169185"/>
                  <a:pt x="152439" y="152439"/>
                </a:cubicBezTo>
                <a:cubicBezTo>
                  <a:pt x="169185" y="135694"/>
                  <a:pt x="178594" y="112979"/>
                  <a:pt x="178594" y="89297"/>
                </a:cubicBezTo>
                <a:cubicBezTo>
                  <a:pt x="178594" y="65615"/>
                  <a:pt x="169185" y="42900"/>
                  <a:pt x="152439" y="26154"/>
                </a:cubicBezTo>
                <a:cubicBezTo>
                  <a:pt x="135694" y="9409"/>
                  <a:pt x="112979" y="0"/>
                  <a:pt x="89297" y="0"/>
                </a:cubicBezTo>
                <a:cubicBezTo>
                  <a:pt x="65615" y="0"/>
                  <a:pt x="42900" y="9409"/>
                  <a:pt x="26154" y="26154"/>
                </a:cubicBezTo>
                <a:cubicBezTo>
                  <a:pt x="9409" y="42900"/>
                  <a:pt x="0" y="65615"/>
                  <a:pt x="0" y="89297"/>
                </a:cubicBezTo>
                <a:cubicBezTo>
                  <a:pt x="0" y="112979"/>
                  <a:pt x="9409" y="135694"/>
                  <a:pt x="26154" y="152439"/>
                </a:cubicBezTo>
                <a:cubicBezTo>
                  <a:pt x="42900" y="169185"/>
                  <a:pt x="65615" y="178594"/>
                  <a:pt x="89297" y="178594"/>
                </a:cubicBez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7937">
            <a:solidFill>
              <a:srgbClr val="007F78"/>
            </a:solidFill>
            <a:prstDash val="solid"/>
          </a:ln>
        </p:spPr>
      </p:sp>
      <p:sp>
        <p:nvSpPr>
          <p:cNvPr id="41" name="text_19 1">
            <a:extLst xmlns:a="http://schemas.openxmlformats.org/drawingml/2006/main">
              <a:ext uri="{FF2B5EF4-FFF2-40B4-BE49-F238E27FC236}">
                <a16:creationId xmlns:a16="http://schemas.microsoft.com/office/drawing/2014/main" id="{F6EAEB88-83FE-494D-BFC2-E41F6C748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268714" y="2041421"/>
            <a:ext cx="109300" cy="1488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38" b="1">
                <a:solidFill>
                  <a:srgbClr val="007F78"/>
                </a:solidFill>
              </a:defRPr>
            </a:defPPr>
            <a:lvl1pPr algn="l">
              <a:defRPr sz="938" b="1">
                <a:solidFill>
                  <a:srgbClr val="007F78"/>
                </a:solidFill>
              </a:defRPr>
            </a:lvl1pPr>
            <a:lvl2pPr algn="l">
              <a:defRPr sz="938" b="1">
                <a:solidFill>
                  <a:srgbClr val="007F78"/>
                </a:solidFill>
              </a:defRPr>
            </a:lvl2pPr>
            <a:lvl3pPr algn="l">
              <a:defRPr sz="938" b="1">
                <a:solidFill>
                  <a:srgbClr val="007F78"/>
                </a:solidFill>
              </a:defRPr>
            </a:lvl3pPr>
            <a:lvl4pPr algn="l">
              <a:defRPr sz="938" b="1">
                <a:solidFill>
                  <a:srgbClr val="007F78"/>
                </a:solidFill>
              </a:defRPr>
            </a:lvl4pPr>
            <a:lvl5pPr algn="l">
              <a:defRPr sz="938" b="1">
                <a:solidFill>
                  <a:srgbClr val="007F78"/>
                </a:solidFill>
              </a:defRPr>
            </a:lvl5pPr>
            <a:lvl6pPr algn="l">
              <a:defRPr sz="938" b="1">
                <a:solidFill>
                  <a:srgbClr val="007F78"/>
                </a:solidFill>
              </a:defRPr>
            </a:lvl6pPr>
            <a:lvl7pPr algn="l">
              <a:defRPr sz="938" b="1">
                <a:solidFill>
                  <a:srgbClr val="007F78"/>
                </a:solidFill>
              </a:defRPr>
            </a:lvl7pPr>
            <a:lvl8pPr algn="l">
              <a:defRPr sz="938" b="1">
                <a:solidFill>
                  <a:srgbClr val="007F78"/>
                </a:solidFill>
              </a:defRPr>
            </a:lvl8pPr>
            <a:lvl9pPr algn="l">
              <a:defRPr sz="938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938" b="1">
                <a:solidFill>
                  <a:srgbClr val="007F78"/>
                </a:solidFill>
              </a:defRPr>
            </a:pPr>
            <a:r>
              <a:rPr sz="938" b="1">
                <a:solidFill>
                  <a:srgbClr val="007F78"/>
                </a:solidFill>
              </a:rPr>
              <a:t>1</a:t>
            </a:r>
          </a:p>
        </p:txBody>
      </p:sp>
      <p:sp>
        <p:nvSpPr>
          <p:cNvPr id="42" name="patch_4">
            <a:extLst xmlns:a="http://schemas.openxmlformats.org/drawingml/2006/main">
              <a:ext uri="{FF2B5EF4-FFF2-40B4-BE49-F238E27FC236}">
                <a16:creationId xmlns:a16="http://schemas.microsoft.com/office/drawing/2014/main" id="{4F363FC5-9E81-4694-97A2-6887686A1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5688" y="2332713"/>
            <a:ext cx="178594" cy="178594"/>
          </a:xfrm>
          <a:custGeom xmlns:a="http://schemas.openxmlformats.org/drawingml/2006/main">
            <a:pathLst>
              <a:path w="178594" h="178594">
                <a:moveTo>
                  <a:pt x="89297" y="178594"/>
                </a:moveTo>
                <a:cubicBezTo>
                  <a:pt x="112979" y="178594"/>
                  <a:pt x="135694" y="169185"/>
                  <a:pt x="152439" y="152439"/>
                </a:cubicBezTo>
                <a:cubicBezTo>
                  <a:pt x="169185" y="135694"/>
                  <a:pt x="178594" y="112979"/>
                  <a:pt x="178594" y="89297"/>
                </a:cubicBezTo>
                <a:cubicBezTo>
                  <a:pt x="178594" y="65615"/>
                  <a:pt x="169185" y="42900"/>
                  <a:pt x="152439" y="26154"/>
                </a:cubicBezTo>
                <a:cubicBezTo>
                  <a:pt x="135694" y="9409"/>
                  <a:pt x="112979" y="0"/>
                  <a:pt x="89297" y="0"/>
                </a:cubicBezTo>
                <a:cubicBezTo>
                  <a:pt x="65615" y="0"/>
                  <a:pt x="42900" y="9409"/>
                  <a:pt x="26154" y="26154"/>
                </a:cubicBezTo>
                <a:cubicBezTo>
                  <a:pt x="9409" y="42900"/>
                  <a:pt x="0" y="65615"/>
                  <a:pt x="0" y="89297"/>
                </a:cubicBezTo>
                <a:cubicBezTo>
                  <a:pt x="0" y="112979"/>
                  <a:pt x="9409" y="135694"/>
                  <a:pt x="26154" y="152439"/>
                </a:cubicBezTo>
                <a:cubicBezTo>
                  <a:pt x="42900" y="169185"/>
                  <a:pt x="65615" y="178594"/>
                  <a:pt x="89297" y="178594"/>
                </a:cubicBez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7937">
            <a:solidFill>
              <a:srgbClr val="8567A7"/>
            </a:solidFill>
            <a:prstDash val="solid"/>
          </a:ln>
        </p:spPr>
      </p:sp>
      <p:sp>
        <p:nvSpPr>
          <p:cNvPr id="43" name="text_20 2">
            <a:extLst xmlns:a="http://schemas.openxmlformats.org/drawingml/2006/main">
              <a:ext uri="{FF2B5EF4-FFF2-40B4-BE49-F238E27FC236}">
                <a16:creationId xmlns:a16="http://schemas.microsoft.com/office/drawing/2014/main" id="{E1639F49-D412-4162-862D-8D781D641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80335" y="2342210"/>
            <a:ext cx="109300" cy="1488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38" b="1">
                <a:solidFill>
                  <a:srgbClr val="8567A7"/>
                </a:solidFill>
              </a:defRPr>
            </a:defPPr>
            <a:lvl1pPr algn="l">
              <a:defRPr sz="938" b="1">
                <a:solidFill>
                  <a:srgbClr val="8567A7"/>
                </a:solidFill>
              </a:defRPr>
            </a:lvl1pPr>
            <a:lvl2pPr algn="l">
              <a:defRPr sz="938" b="1">
                <a:solidFill>
                  <a:srgbClr val="8567A7"/>
                </a:solidFill>
              </a:defRPr>
            </a:lvl2pPr>
            <a:lvl3pPr algn="l">
              <a:defRPr sz="938" b="1">
                <a:solidFill>
                  <a:srgbClr val="8567A7"/>
                </a:solidFill>
              </a:defRPr>
            </a:lvl3pPr>
            <a:lvl4pPr algn="l">
              <a:defRPr sz="938" b="1">
                <a:solidFill>
                  <a:srgbClr val="8567A7"/>
                </a:solidFill>
              </a:defRPr>
            </a:lvl4pPr>
            <a:lvl5pPr algn="l">
              <a:defRPr sz="938" b="1">
                <a:solidFill>
                  <a:srgbClr val="8567A7"/>
                </a:solidFill>
              </a:defRPr>
            </a:lvl5pPr>
            <a:lvl6pPr algn="l">
              <a:defRPr sz="938" b="1">
                <a:solidFill>
                  <a:srgbClr val="8567A7"/>
                </a:solidFill>
              </a:defRPr>
            </a:lvl6pPr>
            <a:lvl7pPr algn="l">
              <a:defRPr sz="938" b="1">
                <a:solidFill>
                  <a:srgbClr val="8567A7"/>
                </a:solidFill>
              </a:defRPr>
            </a:lvl7pPr>
            <a:lvl8pPr algn="l">
              <a:defRPr sz="938" b="1">
                <a:solidFill>
                  <a:srgbClr val="8567A7"/>
                </a:solidFill>
              </a:defRPr>
            </a:lvl8pPr>
            <a:lvl9pPr algn="l">
              <a:defRPr sz="938" b="1">
                <a:solidFill>
                  <a:srgbClr val="8567A7"/>
                </a:solidFill>
              </a:defRPr>
            </a:lvl9pPr>
          </a:lstStyle>
          <a:p xmlns:a="http://schemas.openxmlformats.org/drawingml/2006/main">
            <a:pPr algn="l">
              <a:defRPr sz="938" b="1">
                <a:solidFill>
                  <a:srgbClr val="8567A7"/>
                </a:solidFill>
              </a:defRPr>
            </a:pPr>
            <a:r>
              <a:rPr sz="938" b="1">
                <a:solidFill>
                  <a:srgbClr val="8567A7"/>
                </a:solidFill>
              </a:rPr>
              <a:t>2</a:t>
            </a:r>
          </a:p>
        </p:txBody>
      </p:sp>
      <p:sp>
        <p:nvSpPr>
          <p:cNvPr id="44" name="patch_5">
            <a:extLst xmlns:a="http://schemas.openxmlformats.org/drawingml/2006/main">
              <a:ext uri="{FF2B5EF4-FFF2-40B4-BE49-F238E27FC236}">
                <a16:creationId xmlns:a16="http://schemas.microsoft.com/office/drawing/2014/main" id="{24D9632C-790C-49FD-A8BE-AF21F9DFE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7098" y="2031923"/>
            <a:ext cx="178594" cy="178594"/>
          </a:xfrm>
          <a:custGeom xmlns:a="http://schemas.openxmlformats.org/drawingml/2006/main">
            <a:pathLst>
              <a:path w="178594" h="178594">
                <a:moveTo>
                  <a:pt x="89297" y="178594"/>
                </a:moveTo>
                <a:cubicBezTo>
                  <a:pt x="112979" y="178594"/>
                  <a:pt x="135694" y="169185"/>
                  <a:pt x="152439" y="152439"/>
                </a:cubicBezTo>
                <a:cubicBezTo>
                  <a:pt x="169185" y="135694"/>
                  <a:pt x="178594" y="112979"/>
                  <a:pt x="178594" y="89297"/>
                </a:cubicBezTo>
                <a:cubicBezTo>
                  <a:pt x="178594" y="65615"/>
                  <a:pt x="169185" y="42900"/>
                  <a:pt x="152439" y="26154"/>
                </a:cubicBezTo>
                <a:cubicBezTo>
                  <a:pt x="135694" y="9409"/>
                  <a:pt x="112979" y="0"/>
                  <a:pt x="89297" y="0"/>
                </a:cubicBezTo>
                <a:cubicBezTo>
                  <a:pt x="65615" y="0"/>
                  <a:pt x="42900" y="9409"/>
                  <a:pt x="26154" y="26154"/>
                </a:cubicBezTo>
                <a:cubicBezTo>
                  <a:pt x="9409" y="42900"/>
                  <a:pt x="0" y="65615"/>
                  <a:pt x="0" y="89297"/>
                </a:cubicBezTo>
                <a:cubicBezTo>
                  <a:pt x="0" y="112979"/>
                  <a:pt x="9409" y="135694"/>
                  <a:pt x="26154" y="152439"/>
                </a:cubicBezTo>
                <a:cubicBezTo>
                  <a:pt x="42900" y="169185"/>
                  <a:pt x="65615" y="178594"/>
                  <a:pt x="89297" y="178594"/>
                </a:cubicBez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7937">
            <a:solidFill>
              <a:srgbClr val="8567A7"/>
            </a:solidFill>
            <a:prstDash val="solid"/>
          </a:ln>
        </p:spPr>
      </p:sp>
      <p:sp>
        <p:nvSpPr>
          <p:cNvPr id="45" name="text_21 3">
            <a:extLst xmlns:a="http://schemas.openxmlformats.org/drawingml/2006/main">
              <a:ext uri="{FF2B5EF4-FFF2-40B4-BE49-F238E27FC236}">
                <a16:creationId xmlns:a16="http://schemas.microsoft.com/office/drawing/2014/main" id="{7A71E0C8-8C2B-421F-822D-C55D5946D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321745" y="2041421"/>
            <a:ext cx="109300" cy="1488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38" b="1">
                <a:solidFill>
                  <a:srgbClr val="8567A7"/>
                </a:solidFill>
              </a:defRPr>
            </a:defPPr>
            <a:lvl1pPr algn="l">
              <a:defRPr sz="938" b="1">
                <a:solidFill>
                  <a:srgbClr val="8567A7"/>
                </a:solidFill>
              </a:defRPr>
            </a:lvl1pPr>
            <a:lvl2pPr algn="l">
              <a:defRPr sz="938" b="1">
                <a:solidFill>
                  <a:srgbClr val="8567A7"/>
                </a:solidFill>
              </a:defRPr>
            </a:lvl2pPr>
            <a:lvl3pPr algn="l">
              <a:defRPr sz="938" b="1">
                <a:solidFill>
                  <a:srgbClr val="8567A7"/>
                </a:solidFill>
              </a:defRPr>
            </a:lvl3pPr>
            <a:lvl4pPr algn="l">
              <a:defRPr sz="938" b="1">
                <a:solidFill>
                  <a:srgbClr val="8567A7"/>
                </a:solidFill>
              </a:defRPr>
            </a:lvl4pPr>
            <a:lvl5pPr algn="l">
              <a:defRPr sz="938" b="1">
                <a:solidFill>
                  <a:srgbClr val="8567A7"/>
                </a:solidFill>
              </a:defRPr>
            </a:lvl5pPr>
            <a:lvl6pPr algn="l">
              <a:defRPr sz="938" b="1">
                <a:solidFill>
                  <a:srgbClr val="8567A7"/>
                </a:solidFill>
              </a:defRPr>
            </a:lvl6pPr>
            <a:lvl7pPr algn="l">
              <a:defRPr sz="938" b="1">
                <a:solidFill>
                  <a:srgbClr val="8567A7"/>
                </a:solidFill>
              </a:defRPr>
            </a:lvl7pPr>
            <a:lvl8pPr algn="l">
              <a:defRPr sz="938" b="1">
                <a:solidFill>
                  <a:srgbClr val="8567A7"/>
                </a:solidFill>
              </a:defRPr>
            </a:lvl8pPr>
            <a:lvl9pPr algn="l">
              <a:defRPr sz="938" b="1">
                <a:solidFill>
                  <a:srgbClr val="8567A7"/>
                </a:solidFill>
              </a:defRPr>
            </a:lvl9pPr>
          </a:lstStyle>
          <a:p xmlns:a="http://schemas.openxmlformats.org/drawingml/2006/main">
            <a:pPr algn="l">
              <a:defRPr sz="938" b="1">
                <a:solidFill>
                  <a:srgbClr val="8567A7"/>
                </a:solidFill>
              </a:defRPr>
            </a:pPr>
            <a:r>
              <a:rPr sz="938" b="1">
                <a:solidFill>
                  <a:srgbClr val="8567A7"/>
                </a:solidFill>
              </a:rPr>
              <a:t>3</a:t>
            </a:r>
          </a:p>
        </p:txBody>
      </p:sp>
      <p:sp>
        <p:nvSpPr>
          <p:cNvPr id="46" name="patch_6">
            <a:extLst xmlns:a="http://schemas.openxmlformats.org/drawingml/2006/main">
              <a:ext uri="{FF2B5EF4-FFF2-40B4-BE49-F238E27FC236}">
                <a16:creationId xmlns:a16="http://schemas.microsoft.com/office/drawing/2014/main" id="{15F3FC34-6CFA-45F7-BFA6-6E79ED7A0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35" y="2332713"/>
            <a:ext cx="178594" cy="178594"/>
          </a:xfrm>
          <a:custGeom xmlns:a="http://schemas.openxmlformats.org/drawingml/2006/main">
            <a:pathLst>
              <a:path w="178594" h="178594">
                <a:moveTo>
                  <a:pt x="89297" y="178594"/>
                </a:moveTo>
                <a:cubicBezTo>
                  <a:pt x="112979" y="178594"/>
                  <a:pt x="135694" y="169185"/>
                  <a:pt x="152439" y="152439"/>
                </a:cubicBezTo>
                <a:cubicBezTo>
                  <a:pt x="169185" y="135694"/>
                  <a:pt x="178594" y="112979"/>
                  <a:pt x="178594" y="89297"/>
                </a:cubicBezTo>
                <a:cubicBezTo>
                  <a:pt x="178594" y="65615"/>
                  <a:pt x="169185" y="42900"/>
                  <a:pt x="152439" y="26154"/>
                </a:cubicBezTo>
                <a:cubicBezTo>
                  <a:pt x="135694" y="9409"/>
                  <a:pt x="112979" y="0"/>
                  <a:pt x="89297" y="0"/>
                </a:cubicBezTo>
                <a:cubicBezTo>
                  <a:pt x="65615" y="0"/>
                  <a:pt x="42900" y="9409"/>
                  <a:pt x="26154" y="26154"/>
                </a:cubicBezTo>
                <a:cubicBezTo>
                  <a:pt x="9409" y="42900"/>
                  <a:pt x="0" y="65615"/>
                  <a:pt x="0" y="89297"/>
                </a:cubicBezTo>
                <a:cubicBezTo>
                  <a:pt x="0" y="112979"/>
                  <a:pt x="9409" y="135694"/>
                  <a:pt x="26154" y="152439"/>
                </a:cubicBezTo>
                <a:cubicBezTo>
                  <a:pt x="42900" y="169185"/>
                  <a:pt x="65615" y="178594"/>
                  <a:pt x="89297" y="178594"/>
                </a:cubicBez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7937">
            <a:solidFill>
              <a:srgbClr val="007F78"/>
            </a:solidFill>
            <a:prstDash val="solid"/>
          </a:ln>
        </p:spPr>
      </p:sp>
      <p:sp>
        <p:nvSpPr>
          <p:cNvPr id="47" name="text_22 4">
            <a:extLst xmlns:a="http://schemas.openxmlformats.org/drawingml/2006/main">
              <a:ext uri="{FF2B5EF4-FFF2-40B4-BE49-F238E27FC236}">
                <a16:creationId xmlns:a16="http://schemas.microsoft.com/office/drawing/2014/main" id="{008193CF-0D6E-4A9A-875B-29D5E1D5D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007182" y="2342210"/>
            <a:ext cx="109300" cy="1488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38" b="1">
                <a:solidFill>
                  <a:srgbClr val="007F78"/>
                </a:solidFill>
              </a:defRPr>
            </a:defPPr>
            <a:lvl1pPr algn="l">
              <a:defRPr sz="938" b="1">
                <a:solidFill>
                  <a:srgbClr val="007F78"/>
                </a:solidFill>
              </a:defRPr>
            </a:lvl1pPr>
            <a:lvl2pPr algn="l">
              <a:defRPr sz="938" b="1">
                <a:solidFill>
                  <a:srgbClr val="007F78"/>
                </a:solidFill>
              </a:defRPr>
            </a:lvl2pPr>
            <a:lvl3pPr algn="l">
              <a:defRPr sz="938" b="1">
                <a:solidFill>
                  <a:srgbClr val="007F78"/>
                </a:solidFill>
              </a:defRPr>
            </a:lvl3pPr>
            <a:lvl4pPr algn="l">
              <a:defRPr sz="938" b="1">
                <a:solidFill>
                  <a:srgbClr val="007F78"/>
                </a:solidFill>
              </a:defRPr>
            </a:lvl4pPr>
            <a:lvl5pPr algn="l">
              <a:defRPr sz="938" b="1">
                <a:solidFill>
                  <a:srgbClr val="007F78"/>
                </a:solidFill>
              </a:defRPr>
            </a:lvl5pPr>
            <a:lvl6pPr algn="l">
              <a:defRPr sz="938" b="1">
                <a:solidFill>
                  <a:srgbClr val="007F78"/>
                </a:solidFill>
              </a:defRPr>
            </a:lvl6pPr>
            <a:lvl7pPr algn="l">
              <a:defRPr sz="938" b="1">
                <a:solidFill>
                  <a:srgbClr val="007F78"/>
                </a:solidFill>
              </a:defRPr>
            </a:lvl7pPr>
            <a:lvl8pPr algn="l">
              <a:defRPr sz="938" b="1">
                <a:solidFill>
                  <a:srgbClr val="007F78"/>
                </a:solidFill>
              </a:defRPr>
            </a:lvl8pPr>
            <a:lvl9pPr algn="l">
              <a:defRPr sz="938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938" b="1">
                <a:solidFill>
                  <a:srgbClr val="007F78"/>
                </a:solidFill>
              </a:defRPr>
            </a:pPr>
            <a:r>
              <a:rPr sz="938" b="1">
                <a:solidFill>
                  <a:srgbClr val="007F78"/>
                </a:solidFill>
              </a:rPr>
              <a:t>4</a:t>
            </a:r>
          </a:p>
        </p:txBody>
      </p:sp>
      <p:sp>
        <p:nvSpPr>
          <p:cNvPr id="48" name="patch_7">
            <a:extLst xmlns:a="http://schemas.openxmlformats.org/drawingml/2006/main">
              <a:ext uri="{FF2B5EF4-FFF2-40B4-BE49-F238E27FC236}">
                <a16:creationId xmlns:a16="http://schemas.microsoft.com/office/drawing/2014/main" id="{96F6F4EC-CCB0-4D28-89EA-396EDACDB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95776" y="2031923"/>
            <a:ext cx="178594" cy="178594"/>
          </a:xfrm>
          <a:custGeom xmlns:a="http://schemas.openxmlformats.org/drawingml/2006/main">
            <a:pathLst>
              <a:path w="178594" h="178594">
                <a:moveTo>
                  <a:pt x="89297" y="178594"/>
                </a:moveTo>
                <a:cubicBezTo>
                  <a:pt x="112979" y="178594"/>
                  <a:pt x="135694" y="169185"/>
                  <a:pt x="152439" y="152439"/>
                </a:cubicBezTo>
                <a:cubicBezTo>
                  <a:pt x="169185" y="135694"/>
                  <a:pt x="178594" y="112979"/>
                  <a:pt x="178594" y="89297"/>
                </a:cubicBezTo>
                <a:cubicBezTo>
                  <a:pt x="178594" y="65615"/>
                  <a:pt x="169185" y="42900"/>
                  <a:pt x="152439" y="26154"/>
                </a:cubicBezTo>
                <a:cubicBezTo>
                  <a:pt x="135694" y="9409"/>
                  <a:pt x="112979" y="0"/>
                  <a:pt x="89297" y="0"/>
                </a:cubicBezTo>
                <a:cubicBezTo>
                  <a:pt x="65615" y="0"/>
                  <a:pt x="42900" y="9409"/>
                  <a:pt x="26154" y="26154"/>
                </a:cubicBezTo>
                <a:cubicBezTo>
                  <a:pt x="9409" y="42900"/>
                  <a:pt x="0" y="65615"/>
                  <a:pt x="0" y="89297"/>
                </a:cubicBezTo>
                <a:cubicBezTo>
                  <a:pt x="0" y="112979"/>
                  <a:pt x="9409" y="135694"/>
                  <a:pt x="26154" y="152439"/>
                </a:cubicBezTo>
                <a:cubicBezTo>
                  <a:pt x="42900" y="169185"/>
                  <a:pt x="65615" y="178594"/>
                  <a:pt x="89297" y="178594"/>
                </a:cubicBez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7937">
            <a:solidFill>
              <a:srgbClr val="8567A7"/>
            </a:solidFill>
            <a:prstDash val="solid"/>
          </a:ln>
        </p:spPr>
      </p:sp>
      <p:sp>
        <p:nvSpPr>
          <p:cNvPr id="49" name="text_23 5">
            <a:extLst xmlns:a="http://schemas.openxmlformats.org/drawingml/2006/main">
              <a:ext uri="{FF2B5EF4-FFF2-40B4-BE49-F238E27FC236}">
                <a16:creationId xmlns:a16="http://schemas.microsoft.com/office/drawing/2014/main" id="{DA8F046C-C711-41A3-AE5C-81CF511D6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630423" y="2041421"/>
            <a:ext cx="109300" cy="1488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38" b="1">
                <a:solidFill>
                  <a:srgbClr val="8567A7"/>
                </a:solidFill>
              </a:defRPr>
            </a:defPPr>
            <a:lvl1pPr algn="l">
              <a:defRPr sz="938" b="1">
                <a:solidFill>
                  <a:srgbClr val="8567A7"/>
                </a:solidFill>
              </a:defRPr>
            </a:lvl1pPr>
            <a:lvl2pPr algn="l">
              <a:defRPr sz="938" b="1">
                <a:solidFill>
                  <a:srgbClr val="8567A7"/>
                </a:solidFill>
              </a:defRPr>
            </a:lvl2pPr>
            <a:lvl3pPr algn="l">
              <a:defRPr sz="938" b="1">
                <a:solidFill>
                  <a:srgbClr val="8567A7"/>
                </a:solidFill>
              </a:defRPr>
            </a:lvl3pPr>
            <a:lvl4pPr algn="l">
              <a:defRPr sz="938" b="1">
                <a:solidFill>
                  <a:srgbClr val="8567A7"/>
                </a:solidFill>
              </a:defRPr>
            </a:lvl4pPr>
            <a:lvl5pPr algn="l">
              <a:defRPr sz="938" b="1">
                <a:solidFill>
                  <a:srgbClr val="8567A7"/>
                </a:solidFill>
              </a:defRPr>
            </a:lvl5pPr>
            <a:lvl6pPr algn="l">
              <a:defRPr sz="938" b="1">
                <a:solidFill>
                  <a:srgbClr val="8567A7"/>
                </a:solidFill>
              </a:defRPr>
            </a:lvl6pPr>
            <a:lvl7pPr algn="l">
              <a:defRPr sz="938" b="1">
                <a:solidFill>
                  <a:srgbClr val="8567A7"/>
                </a:solidFill>
              </a:defRPr>
            </a:lvl7pPr>
            <a:lvl8pPr algn="l">
              <a:defRPr sz="938" b="1">
                <a:solidFill>
                  <a:srgbClr val="8567A7"/>
                </a:solidFill>
              </a:defRPr>
            </a:lvl8pPr>
            <a:lvl9pPr algn="l">
              <a:defRPr sz="938" b="1">
                <a:solidFill>
                  <a:srgbClr val="8567A7"/>
                </a:solidFill>
              </a:defRPr>
            </a:lvl9pPr>
          </a:lstStyle>
          <a:p xmlns:a="http://schemas.openxmlformats.org/drawingml/2006/main">
            <a:pPr algn="l">
              <a:defRPr sz="938" b="1">
                <a:solidFill>
                  <a:srgbClr val="8567A7"/>
                </a:solidFill>
              </a:defRPr>
            </a:pPr>
            <a:r>
              <a:rPr sz="938" b="1">
                <a:solidFill>
                  <a:srgbClr val="8567A7"/>
                </a:solidFill>
              </a:rPr>
              <a:t>5</a:t>
            </a:r>
          </a:p>
        </p:txBody>
      </p:sp>
      <p:sp>
        <p:nvSpPr>
          <p:cNvPr id="50" name="patch_8">
            <a:extLst xmlns:a="http://schemas.openxmlformats.org/drawingml/2006/main">
              <a:ext uri="{FF2B5EF4-FFF2-40B4-BE49-F238E27FC236}">
                <a16:creationId xmlns:a16="http://schemas.microsoft.com/office/drawing/2014/main" id="{07BF89EF-A7BE-4FEE-9B94-C21AADF45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40622" y="2332713"/>
            <a:ext cx="178594" cy="178594"/>
          </a:xfrm>
          <a:custGeom xmlns:a="http://schemas.openxmlformats.org/drawingml/2006/main">
            <a:pathLst>
              <a:path w="178594" h="178594">
                <a:moveTo>
                  <a:pt x="89297" y="178594"/>
                </a:moveTo>
                <a:cubicBezTo>
                  <a:pt x="112979" y="178594"/>
                  <a:pt x="135694" y="169185"/>
                  <a:pt x="152439" y="152439"/>
                </a:cubicBezTo>
                <a:cubicBezTo>
                  <a:pt x="169185" y="135694"/>
                  <a:pt x="178594" y="112979"/>
                  <a:pt x="178594" y="89297"/>
                </a:cubicBezTo>
                <a:cubicBezTo>
                  <a:pt x="178594" y="65615"/>
                  <a:pt x="169185" y="42900"/>
                  <a:pt x="152439" y="26154"/>
                </a:cubicBezTo>
                <a:cubicBezTo>
                  <a:pt x="135694" y="9409"/>
                  <a:pt x="112979" y="0"/>
                  <a:pt x="89297" y="0"/>
                </a:cubicBezTo>
                <a:cubicBezTo>
                  <a:pt x="65615" y="0"/>
                  <a:pt x="42900" y="9409"/>
                  <a:pt x="26155" y="26154"/>
                </a:cubicBezTo>
                <a:cubicBezTo>
                  <a:pt x="9409" y="42900"/>
                  <a:pt x="0" y="65615"/>
                  <a:pt x="0" y="89297"/>
                </a:cubicBezTo>
                <a:cubicBezTo>
                  <a:pt x="0" y="112979"/>
                  <a:pt x="9409" y="135694"/>
                  <a:pt x="26155" y="152439"/>
                </a:cubicBezTo>
                <a:cubicBezTo>
                  <a:pt x="42900" y="169185"/>
                  <a:pt x="65615" y="178594"/>
                  <a:pt x="89297" y="178594"/>
                </a:cubicBez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7937">
            <a:solidFill>
              <a:srgbClr val="007F78"/>
            </a:solidFill>
            <a:prstDash val="solid"/>
          </a:ln>
        </p:spPr>
      </p:sp>
      <p:sp>
        <p:nvSpPr>
          <p:cNvPr id="51" name="text_24 6">
            <a:extLst xmlns:a="http://schemas.openxmlformats.org/drawingml/2006/main">
              <a:ext uri="{FF2B5EF4-FFF2-40B4-BE49-F238E27FC236}">
                <a16:creationId xmlns:a16="http://schemas.microsoft.com/office/drawing/2014/main" id="{A658D65E-C940-4C4D-8AD7-CBC542761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675269" y="2342210"/>
            <a:ext cx="109300" cy="1488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38" b="1">
                <a:solidFill>
                  <a:srgbClr val="007F78"/>
                </a:solidFill>
              </a:defRPr>
            </a:defPPr>
            <a:lvl1pPr algn="l">
              <a:defRPr sz="938" b="1">
                <a:solidFill>
                  <a:srgbClr val="007F78"/>
                </a:solidFill>
              </a:defRPr>
            </a:lvl1pPr>
            <a:lvl2pPr algn="l">
              <a:defRPr sz="938" b="1">
                <a:solidFill>
                  <a:srgbClr val="007F78"/>
                </a:solidFill>
              </a:defRPr>
            </a:lvl2pPr>
            <a:lvl3pPr algn="l">
              <a:defRPr sz="938" b="1">
                <a:solidFill>
                  <a:srgbClr val="007F78"/>
                </a:solidFill>
              </a:defRPr>
            </a:lvl3pPr>
            <a:lvl4pPr algn="l">
              <a:defRPr sz="938" b="1">
                <a:solidFill>
                  <a:srgbClr val="007F78"/>
                </a:solidFill>
              </a:defRPr>
            </a:lvl4pPr>
            <a:lvl5pPr algn="l">
              <a:defRPr sz="938" b="1">
                <a:solidFill>
                  <a:srgbClr val="007F78"/>
                </a:solidFill>
              </a:defRPr>
            </a:lvl5pPr>
            <a:lvl6pPr algn="l">
              <a:defRPr sz="938" b="1">
                <a:solidFill>
                  <a:srgbClr val="007F78"/>
                </a:solidFill>
              </a:defRPr>
            </a:lvl6pPr>
            <a:lvl7pPr algn="l">
              <a:defRPr sz="938" b="1">
                <a:solidFill>
                  <a:srgbClr val="007F78"/>
                </a:solidFill>
              </a:defRPr>
            </a:lvl7pPr>
            <a:lvl8pPr algn="l">
              <a:defRPr sz="938" b="1">
                <a:solidFill>
                  <a:srgbClr val="007F78"/>
                </a:solidFill>
              </a:defRPr>
            </a:lvl8pPr>
            <a:lvl9pPr algn="l">
              <a:defRPr sz="938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938" b="1">
                <a:solidFill>
                  <a:srgbClr val="007F78"/>
                </a:solidFill>
              </a:defRPr>
            </a:pPr>
            <a:r>
              <a:rPr sz="938" b="1">
                <a:solidFill>
                  <a:srgbClr val="007F78"/>
                </a:solidFill>
              </a:rPr>
              <a:t>6</a:t>
            </a:r>
          </a:p>
        </p:txBody>
      </p:sp>
      <p:sp>
        <p:nvSpPr>
          <p:cNvPr id="52" name="patch_9">
            <a:extLst xmlns:a="http://schemas.openxmlformats.org/drawingml/2006/main">
              <a:ext uri="{FF2B5EF4-FFF2-40B4-BE49-F238E27FC236}">
                <a16:creationId xmlns:a16="http://schemas.microsoft.com/office/drawing/2014/main" id="{6B826E7B-2420-4296-AC8F-883B927F0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9706" y="2031923"/>
            <a:ext cx="178594" cy="178594"/>
          </a:xfrm>
          <a:custGeom xmlns:a="http://schemas.openxmlformats.org/drawingml/2006/main">
            <a:pathLst>
              <a:path w="178594" h="178594">
                <a:moveTo>
                  <a:pt x="89297" y="178594"/>
                </a:moveTo>
                <a:cubicBezTo>
                  <a:pt x="112979" y="178594"/>
                  <a:pt x="135694" y="169185"/>
                  <a:pt x="152439" y="152439"/>
                </a:cubicBezTo>
                <a:cubicBezTo>
                  <a:pt x="169185" y="135694"/>
                  <a:pt x="178594" y="112979"/>
                  <a:pt x="178594" y="89297"/>
                </a:cubicBezTo>
                <a:cubicBezTo>
                  <a:pt x="178594" y="65615"/>
                  <a:pt x="169185" y="42900"/>
                  <a:pt x="152439" y="26154"/>
                </a:cubicBezTo>
                <a:cubicBezTo>
                  <a:pt x="135694" y="9409"/>
                  <a:pt x="112979" y="0"/>
                  <a:pt x="89297" y="0"/>
                </a:cubicBezTo>
                <a:cubicBezTo>
                  <a:pt x="65615" y="0"/>
                  <a:pt x="42900" y="9409"/>
                  <a:pt x="26154" y="26154"/>
                </a:cubicBezTo>
                <a:cubicBezTo>
                  <a:pt x="9409" y="42900"/>
                  <a:pt x="0" y="65615"/>
                  <a:pt x="0" y="89297"/>
                </a:cubicBezTo>
                <a:cubicBezTo>
                  <a:pt x="0" y="112979"/>
                  <a:pt x="9409" y="135694"/>
                  <a:pt x="26154" y="152439"/>
                </a:cubicBezTo>
                <a:cubicBezTo>
                  <a:pt x="42900" y="169185"/>
                  <a:pt x="65615" y="178594"/>
                  <a:pt x="89297" y="178594"/>
                </a:cubicBez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7937">
            <a:solidFill>
              <a:srgbClr val="007F78"/>
            </a:solidFill>
            <a:prstDash val="solid"/>
          </a:ln>
        </p:spPr>
      </p:sp>
      <p:sp>
        <p:nvSpPr>
          <p:cNvPr id="53" name="text_25 7">
            <a:extLst xmlns:a="http://schemas.openxmlformats.org/drawingml/2006/main">
              <a:ext uri="{FF2B5EF4-FFF2-40B4-BE49-F238E27FC236}">
                <a16:creationId xmlns:a16="http://schemas.microsoft.com/office/drawing/2014/main" id="{BA9689E4-6188-44A6-89CE-C40D49E25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234353" y="2041421"/>
            <a:ext cx="109300" cy="1488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38" b="1">
                <a:solidFill>
                  <a:srgbClr val="007F78"/>
                </a:solidFill>
              </a:defRPr>
            </a:defPPr>
            <a:lvl1pPr algn="l">
              <a:defRPr sz="938" b="1">
                <a:solidFill>
                  <a:srgbClr val="007F78"/>
                </a:solidFill>
              </a:defRPr>
            </a:lvl1pPr>
            <a:lvl2pPr algn="l">
              <a:defRPr sz="938" b="1">
                <a:solidFill>
                  <a:srgbClr val="007F78"/>
                </a:solidFill>
              </a:defRPr>
            </a:lvl2pPr>
            <a:lvl3pPr algn="l">
              <a:defRPr sz="938" b="1">
                <a:solidFill>
                  <a:srgbClr val="007F78"/>
                </a:solidFill>
              </a:defRPr>
            </a:lvl3pPr>
            <a:lvl4pPr algn="l">
              <a:defRPr sz="938" b="1">
                <a:solidFill>
                  <a:srgbClr val="007F78"/>
                </a:solidFill>
              </a:defRPr>
            </a:lvl4pPr>
            <a:lvl5pPr algn="l">
              <a:defRPr sz="938" b="1">
                <a:solidFill>
                  <a:srgbClr val="007F78"/>
                </a:solidFill>
              </a:defRPr>
            </a:lvl5pPr>
            <a:lvl6pPr algn="l">
              <a:defRPr sz="938" b="1">
                <a:solidFill>
                  <a:srgbClr val="007F78"/>
                </a:solidFill>
              </a:defRPr>
            </a:lvl6pPr>
            <a:lvl7pPr algn="l">
              <a:defRPr sz="938" b="1">
                <a:solidFill>
                  <a:srgbClr val="007F78"/>
                </a:solidFill>
              </a:defRPr>
            </a:lvl7pPr>
            <a:lvl8pPr algn="l">
              <a:defRPr sz="938" b="1">
                <a:solidFill>
                  <a:srgbClr val="007F78"/>
                </a:solidFill>
              </a:defRPr>
            </a:lvl8pPr>
            <a:lvl9pPr algn="l">
              <a:defRPr sz="938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938" b="1">
                <a:solidFill>
                  <a:srgbClr val="007F78"/>
                </a:solidFill>
              </a:defRPr>
            </a:pPr>
            <a:r>
              <a:rPr sz="938" b="1">
                <a:solidFill>
                  <a:srgbClr val="007F78"/>
                </a:solidFill>
              </a:rPr>
              <a:t>7</a:t>
            </a:r>
          </a:p>
        </p:txBody>
      </p:sp>
      <p:sp>
        <p:nvSpPr>
          <p:cNvPr id="54" name="patch_10">
            <a:extLst xmlns:a="http://schemas.openxmlformats.org/drawingml/2006/main">
              <a:ext uri="{FF2B5EF4-FFF2-40B4-BE49-F238E27FC236}">
                <a16:creationId xmlns:a16="http://schemas.microsoft.com/office/drawing/2014/main" id="{F6436C59-A451-450B-9340-918AEF33D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8726" y="2332713"/>
            <a:ext cx="178594" cy="178594"/>
          </a:xfrm>
          <a:custGeom xmlns:a="http://schemas.openxmlformats.org/drawingml/2006/main">
            <a:pathLst>
              <a:path w="178594" h="178594">
                <a:moveTo>
                  <a:pt x="89297" y="178594"/>
                </a:moveTo>
                <a:cubicBezTo>
                  <a:pt x="112979" y="178594"/>
                  <a:pt x="135694" y="169185"/>
                  <a:pt x="152439" y="152439"/>
                </a:cubicBezTo>
                <a:cubicBezTo>
                  <a:pt x="169185" y="135694"/>
                  <a:pt x="178594" y="112979"/>
                  <a:pt x="178594" y="89297"/>
                </a:cubicBezTo>
                <a:cubicBezTo>
                  <a:pt x="178594" y="65615"/>
                  <a:pt x="169185" y="42900"/>
                  <a:pt x="152439" y="26154"/>
                </a:cubicBezTo>
                <a:cubicBezTo>
                  <a:pt x="135694" y="9409"/>
                  <a:pt x="112979" y="0"/>
                  <a:pt x="89297" y="0"/>
                </a:cubicBezTo>
                <a:cubicBezTo>
                  <a:pt x="65615" y="0"/>
                  <a:pt x="42900" y="9409"/>
                  <a:pt x="26154" y="26154"/>
                </a:cubicBezTo>
                <a:cubicBezTo>
                  <a:pt x="9409" y="42900"/>
                  <a:pt x="0" y="65615"/>
                  <a:pt x="0" y="89297"/>
                </a:cubicBezTo>
                <a:cubicBezTo>
                  <a:pt x="0" y="112979"/>
                  <a:pt x="9409" y="135694"/>
                  <a:pt x="26154" y="152439"/>
                </a:cubicBezTo>
                <a:cubicBezTo>
                  <a:pt x="42900" y="169185"/>
                  <a:pt x="65615" y="178594"/>
                  <a:pt x="89297" y="178594"/>
                </a:cubicBez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7937">
            <a:solidFill>
              <a:srgbClr val="007F78"/>
            </a:solidFill>
            <a:prstDash val="solid"/>
          </a:ln>
        </p:spPr>
      </p:sp>
      <p:sp>
        <p:nvSpPr>
          <p:cNvPr id="55" name="text_26 8">
            <a:extLst xmlns:a="http://schemas.openxmlformats.org/drawingml/2006/main">
              <a:ext uri="{FF2B5EF4-FFF2-40B4-BE49-F238E27FC236}">
                <a16:creationId xmlns:a16="http://schemas.microsoft.com/office/drawing/2014/main" id="{D80C8089-4422-45FC-8411-58BE2BDBF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233373" y="2342210"/>
            <a:ext cx="109300" cy="1488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38" b="1">
                <a:solidFill>
                  <a:srgbClr val="007F78"/>
                </a:solidFill>
              </a:defRPr>
            </a:defPPr>
            <a:lvl1pPr algn="l">
              <a:defRPr sz="938" b="1">
                <a:solidFill>
                  <a:srgbClr val="007F78"/>
                </a:solidFill>
              </a:defRPr>
            </a:lvl1pPr>
            <a:lvl2pPr algn="l">
              <a:defRPr sz="938" b="1">
                <a:solidFill>
                  <a:srgbClr val="007F78"/>
                </a:solidFill>
              </a:defRPr>
            </a:lvl2pPr>
            <a:lvl3pPr algn="l">
              <a:defRPr sz="938" b="1">
                <a:solidFill>
                  <a:srgbClr val="007F78"/>
                </a:solidFill>
              </a:defRPr>
            </a:lvl3pPr>
            <a:lvl4pPr algn="l">
              <a:defRPr sz="938" b="1">
                <a:solidFill>
                  <a:srgbClr val="007F78"/>
                </a:solidFill>
              </a:defRPr>
            </a:lvl4pPr>
            <a:lvl5pPr algn="l">
              <a:defRPr sz="938" b="1">
                <a:solidFill>
                  <a:srgbClr val="007F78"/>
                </a:solidFill>
              </a:defRPr>
            </a:lvl5pPr>
            <a:lvl6pPr algn="l">
              <a:defRPr sz="938" b="1">
                <a:solidFill>
                  <a:srgbClr val="007F78"/>
                </a:solidFill>
              </a:defRPr>
            </a:lvl6pPr>
            <a:lvl7pPr algn="l">
              <a:defRPr sz="938" b="1">
                <a:solidFill>
                  <a:srgbClr val="007F78"/>
                </a:solidFill>
              </a:defRPr>
            </a:lvl7pPr>
            <a:lvl8pPr algn="l">
              <a:defRPr sz="938" b="1">
                <a:solidFill>
                  <a:srgbClr val="007F78"/>
                </a:solidFill>
              </a:defRPr>
            </a:lvl8pPr>
            <a:lvl9pPr algn="l">
              <a:defRPr sz="938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938" b="1">
                <a:solidFill>
                  <a:srgbClr val="007F78"/>
                </a:solidFill>
              </a:defRPr>
            </a:pPr>
            <a:r>
              <a:rPr sz="938" b="1">
                <a:solidFill>
                  <a:srgbClr val="007F78"/>
                </a:solidFill>
              </a:rPr>
              <a:t>8</a:t>
            </a:r>
          </a:p>
        </p:txBody>
      </p:sp>
      <p:sp>
        <p:nvSpPr>
          <p:cNvPr id="56" name="patch_11">
            <a:extLst xmlns:a="http://schemas.openxmlformats.org/drawingml/2006/main">
              <a:ext uri="{FF2B5EF4-FFF2-40B4-BE49-F238E27FC236}">
                <a16:creationId xmlns:a16="http://schemas.microsoft.com/office/drawing/2014/main" id="{F83B3845-1601-413D-AF1F-FD88D1CC0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72867" y="2031923"/>
            <a:ext cx="178594" cy="178594"/>
          </a:xfrm>
          <a:custGeom xmlns:a="http://schemas.openxmlformats.org/drawingml/2006/main">
            <a:pathLst>
              <a:path w="178594" h="178594">
                <a:moveTo>
                  <a:pt x="89297" y="178594"/>
                </a:moveTo>
                <a:cubicBezTo>
                  <a:pt x="112979" y="178594"/>
                  <a:pt x="135694" y="169185"/>
                  <a:pt x="152439" y="152439"/>
                </a:cubicBezTo>
                <a:cubicBezTo>
                  <a:pt x="169185" y="135694"/>
                  <a:pt x="178594" y="112979"/>
                  <a:pt x="178594" y="89297"/>
                </a:cubicBezTo>
                <a:cubicBezTo>
                  <a:pt x="178594" y="65615"/>
                  <a:pt x="169185" y="42900"/>
                  <a:pt x="152439" y="26154"/>
                </a:cubicBezTo>
                <a:cubicBezTo>
                  <a:pt x="135694" y="9409"/>
                  <a:pt x="112979" y="0"/>
                  <a:pt x="89297" y="0"/>
                </a:cubicBezTo>
                <a:cubicBezTo>
                  <a:pt x="65615" y="0"/>
                  <a:pt x="42900" y="9409"/>
                  <a:pt x="26154" y="26154"/>
                </a:cubicBezTo>
                <a:cubicBezTo>
                  <a:pt x="9409" y="42900"/>
                  <a:pt x="0" y="65615"/>
                  <a:pt x="0" y="89297"/>
                </a:cubicBezTo>
                <a:cubicBezTo>
                  <a:pt x="0" y="112979"/>
                  <a:pt x="9409" y="135694"/>
                  <a:pt x="26154" y="152439"/>
                </a:cubicBezTo>
                <a:cubicBezTo>
                  <a:pt x="42900" y="169185"/>
                  <a:pt x="65615" y="178594"/>
                  <a:pt x="89297" y="178594"/>
                </a:cubicBez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7937">
            <a:solidFill>
              <a:srgbClr val="007F78"/>
            </a:solidFill>
            <a:prstDash val="solid"/>
          </a:ln>
        </p:spPr>
      </p:sp>
      <p:sp>
        <p:nvSpPr>
          <p:cNvPr id="57" name="text_27 9">
            <a:extLst xmlns:a="http://schemas.openxmlformats.org/drawingml/2006/main">
              <a:ext uri="{FF2B5EF4-FFF2-40B4-BE49-F238E27FC236}">
                <a16:creationId xmlns:a16="http://schemas.microsoft.com/office/drawing/2014/main" id="{300C6713-1AC7-414A-AC15-68D74FF44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407514" y="2041421"/>
            <a:ext cx="109300" cy="1488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38" b="1">
                <a:solidFill>
                  <a:srgbClr val="007F78"/>
                </a:solidFill>
              </a:defRPr>
            </a:defPPr>
            <a:lvl1pPr algn="l">
              <a:defRPr sz="938" b="1">
                <a:solidFill>
                  <a:srgbClr val="007F78"/>
                </a:solidFill>
              </a:defRPr>
            </a:lvl1pPr>
            <a:lvl2pPr algn="l">
              <a:defRPr sz="938" b="1">
                <a:solidFill>
                  <a:srgbClr val="007F78"/>
                </a:solidFill>
              </a:defRPr>
            </a:lvl2pPr>
            <a:lvl3pPr algn="l">
              <a:defRPr sz="938" b="1">
                <a:solidFill>
                  <a:srgbClr val="007F78"/>
                </a:solidFill>
              </a:defRPr>
            </a:lvl3pPr>
            <a:lvl4pPr algn="l">
              <a:defRPr sz="938" b="1">
                <a:solidFill>
                  <a:srgbClr val="007F78"/>
                </a:solidFill>
              </a:defRPr>
            </a:lvl4pPr>
            <a:lvl5pPr algn="l">
              <a:defRPr sz="938" b="1">
                <a:solidFill>
                  <a:srgbClr val="007F78"/>
                </a:solidFill>
              </a:defRPr>
            </a:lvl5pPr>
            <a:lvl6pPr algn="l">
              <a:defRPr sz="938" b="1">
                <a:solidFill>
                  <a:srgbClr val="007F78"/>
                </a:solidFill>
              </a:defRPr>
            </a:lvl6pPr>
            <a:lvl7pPr algn="l">
              <a:defRPr sz="938" b="1">
                <a:solidFill>
                  <a:srgbClr val="007F78"/>
                </a:solidFill>
              </a:defRPr>
            </a:lvl7pPr>
            <a:lvl8pPr algn="l">
              <a:defRPr sz="938" b="1">
                <a:solidFill>
                  <a:srgbClr val="007F78"/>
                </a:solidFill>
              </a:defRPr>
            </a:lvl8pPr>
            <a:lvl9pPr algn="l">
              <a:defRPr sz="938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938" b="1">
                <a:solidFill>
                  <a:srgbClr val="007F78"/>
                </a:solidFill>
              </a:defRPr>
            </a:pPr>
            <a:r>
              <a:rPr sz="938" b="1">
                <a:solidFill>
                  <a:srgbClr val="007F78"/>
                </a:solidFill>
              </a:rPr>
              <a:t>9</a:t>
            </a:r>
          </a:p>
        </p:txBody>
      </p:sp>
      <p:sp>
        <p:nvSpPr>
          <p:cNvPr id="58" name="line2d_33">
            <a:extLst xmlns:a="http://schemas.openxmlformats.org/drawingml/2006/main">
              <a:ext uri="{FF2B5EF4-FFF2-40B4-BE49-F238E27FC236}">
                <a16:creationId xmlns:a16="http://schemas.microsoft.com/office/drawing/2014/main" id="{CFBE67AE-08C3-4486-BDC3-B319AECC1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3969" y="2162285"/>
            <a:ext cx="291042" cy="95"/>
          </a:xfrm>
          <a:custGeom xmlns:a="http://schemas.openxmlformats.org/drawingml/2006/main">
            <a:pathLst>
              <a:path w="291042" h="95">
                <a:moveTo>
                  <a:pt x="0" y="0"/>
                </a:moveTo>
                <a:lnTo>
                  <a:pt x="145521" y="0"/>
                </a:lnTo>
                <a:lnTo>
                  <a:pt x="291042" y="0"/>
                </a:lnTo>
              </a:path>
            </a:pathLst>
          </a:custGeom>
          <a:noFill xmlns:a="http://schemas.openxmlformats.org/drawingml/2006/main"/>
          <a:ln xmlns:a="http://schemas.openxmlformats.org/drawingml/2006/main" w="37042">
            <a:solidFill>
              <a:srgbClr val="9BA9AE"/>
            </a:solidFill>
            <a:prstDash val="solid"/>
          </a:ln>
        </p:spPr>
      </p:sp>
      <p:sp>
        <p:nvSpPr>
          <p:cNvPr id="59" name="text_28 Упоминание">
            <a:extLst xmlns:a="http://schemas.openxmlformats.org/drawingml/2006/main">
              <a:ext uri="{FF2B5EF4-FFF2-40B4-BE49-F238E27FC236}">
                <a16:creationId xmlns:a16="http://schemas.microsoft.com/office/drawing/2014/main" id="{3F95E5A8-E84F-4DF5-98A1-D40B26F0F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68198" y="2077882"/>
            <a:ext cx="967205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203442"/>
                </a:solidFill>
              </a:defRPr>
            </a:defPPr>
            <a:lvl1pPr algn="l">
              <a:defRPr sz="1146" b="0">
                <a:solidFill>
                  <a:srgbClr val="203442"/>
                </a:solidFill>
              </a:defRPr>
            </a:lvl1pPr>
            <a:lvl2pPr algn="l">
              <a:defRPr sz="1146" b="0">
                <a:solidFill>
                  <a:srgbClr val="203442"/>
                </a:solidFill>
              </a:defRPr>
            </a:lvl2pPr>
            <a:lvl3pPr algn="l">
              <a:defRPr sz="1146" b="0">
                <a:solidFill>
                  <a:srgbClr val="203442"/>
                </a:solidFill>
              </a:defRPr>
            </a:lvl3pPr>
            <a:lvl4pPr algn="l">
              <a:defRPr sz="1146" b="0">
                <a:solidFill>
                  <a:srgbClr val="203442"/>
                </a:solidFill>
              </a:defRPr>
            </a:lvl4pPr>
            <a:lvl5pPr algn="l">
              <a:defRPr sz="1146" b="0">
                <a:solidFill>
                  <a:srgbClr val="203442"/>
                </a:solidFill>
              </a:defRPr>
            </a:lvl5pPr>
            <a:lvl6pPr algn="l">
              <a:defRPr sz="1146" b="0">
                <a:solidFill>
                  <a:srgbClr val="203442"/>
                </a:solidFill>
              </a:defRPr>
            </a:lvl6pPr>
            <a:lvl7pPr algn="l">
              <a:defRPr sz="1146" b="0">
                <a:solidFill>
                  <a:srgbClr val="203442"/>
                </a:solidFill>
              </a:defRPr>
            </a:lvl7pPr>
            <a:lvl8pPr algn="l">
              <a:defRPr sz="1146" b="0">
                <a:solidFill>
                  <a:srgbClr val="203442"/>
                </a:solidFill>
              </a:defRPr>
            </a:lvl8pPr>
            <a:lvl9pPr algn="l">
              <a:defRPr sz="1146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203442"/>
                </a:solidFill>
              </a:defRPr>
            </a:pPr>
            <a:r>
              <a:rPr sz="1146" b="0">
                <a:solidFill>
                  <a:srgbClr val="203442"/>
                </a:solidFill>
              </a:rPr>
              <a:t>Упоминание</a:t>
            </a:r>
          </a:p>
        </p:txBody>
      </p:sp>
      <p:sp>
        <p:nvSpPr>
          <p:cNvPr id="60" name="line2d_34">
            <a:extLst xmlns:a="http://schemas.openxmlformats.org/drawingml/2006/main">
              <a:ext uri="{FF2B5EF4-FFF2-40B4-BE49-F238E27FC236}">
                <a16:creationId xmlns:a16="http://schemas.microsoft.com/office/drawing/2014/main" id="{FE70F8E3-CE0B-4D79-954A-03C98D082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3969" y="2380577"/>
            <a:ext cx="291042" cy="95"/>
          </a:xfrm>
          <a:custGeom xmlns:a="http://schemas.openxmlformats.org/drawingml/2006/main">
            <a:pathLst>
              <a:path w="291042" h="95">
                <a:moveTo>
                  <a:pt x="0" y="0"/>
                </a:moveTo>
                <a:lnTo>
                  <a:pt x="145521" y="0"/>
                </a:lnTo>
                <a:lnTo>
                  <a:pt x="291042" y="0"/>
                </a:lnTo>
              </a:path>
            </a:pathLst>
          </a:custGeom>
          <a:noFill xmlns:a="http://schemas.openxmlformats.org/drawingml/2006/main"/>
          <a:ln xmlns:a="http://schemas.openxmlformats.org/drawingml/2006/main" w="37042">
            <a:solidFill>
              <a:srgbClr val="C65D42"/>
            </a:solidFill>
            <a:prstDash val="solid"/>
          </a:ln>
        </p:spPr>
      </p:sp>
      <p:sp>
        <p:nvSpPr>
          <p:cNvPr id="61" name="text_29 Заявленное использование">
            <a:extLst xmlns:a="http://schemas.openxmlformats.org/drawingml/2006/main">
              <a:ext uri="{FF2B5EF4-FFF2-40B4-BE49-F238E27FC236}">
                <a16:creationId xmlns:a16="http://schemas.microsoft.com/office/drawing/2014/main" id="{0895BC0B-8B62-4122-AE48-954D59906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68198" y="2296175"/>
            <a:ext cx="2138034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203442"/>
                </a:solidFill>
              </a:defRPr>
            </a:defPPr>
            <a:lvl1pPr algn="l">
              <a:defRPr sz="1146" b="0">
                <a:solidFill>
                  <a:srgbClr val="203442"/>
                </a:solidFill>
              </a:defRPr>
            </a:lvl1pPr>
            <a:lvl2pPr algn="l">
              <a:defRPr sz="1146" b="0">
                <a:solidFill>
                  <a:srgbClr val="203442"/>
                </a:solidFill>
              </a:defRPr>
            </a:lvl2pPr>
            <a:lvl3pPr algn="l">
              <a:defRPr sz="1146" b="0">
                <a:solidFill>
                  <a:srgbClr val="203442"/>
                </a:solidFill>
              </a:defRPr>
            </a:lvl3pPr>
            <a:lvl4pPr algn="l">
              <a:defRPr sz="1146" b="0">
                <a:solidFill>
                  <a:srgbClr val="203442"/>
                </a:solidFill>
              </a:defRPr>
            </a:lvl4pPr>
            <a:lvl5pPr algn="l">
              <a:defRPr sz="1146" b="0">
                <a:solidFill>
                  <a:srgbClr val="203442"/>
                </a:solidFill>
              </a:defRPr>
            </a:lvl5pPr>
            <a:lvl6pPr algn="l">
              <a:defRPr sz="1146" b="0">
                <a:solidFill>
                  <a:srgbClr val="203442"/>
                </a:solidFill>
              </a:defRPr>
            </a:lvl6pPr>
            <a:lvl7pPr algn="l">
              <a:defRPr sz="1146" b="0">
                <a:solidFill>
                  <a:srgbClr val="203442"/>
                </a:solidFill>
              </a:defRPr>
            </a:lvl7pPr>
            <a:lvl8pPr algn="l">
              <a:defRPr sz="1146" b="0">
                <a:solidFill>
                  <a:srgbClr val="203442"/>
                </a:solidFill>
              </a:defRPr>
            </a:lvl8pPr>
            <a:lvl9pPr algn="l">
              <a:defRPr sz="1146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203442"/>
                </a:solidFill>
              </a:defRPr>
            </a:pPr>
            <a:r>
              <a:rPr sz="1146" b="0">
                <a:solidFill>
                  <a:srgbClr val="203442"/>
                </a:solidFill>
              </a:rPr>
              <a:t>Заявленное использование</a:t>
            </a:r>
          </a:p>
        </p:txBody>
      </p:sp>
      <p:sp>
        <p:nvSpPr>
          <p:cNvPr id="62" name="line2d_35">
            <a:extLst xmlns:a="http://schemas.openxmlformats.org/drawingml/2006/main">
              <a:ext uri="{FF2B5EF4-FFF2-40B4-BE49-F238E27FC236}">
                <a16:creationId xmlns:a16="http://schemas.microsoft.com/office/drawing/2014/main" id="{E56ABF21-4BF8-48B1-8683-C78CD642F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3969" y="2598870"/>
            <a:ext cx="291042" cy="95"/>
          </a:xfrm>
          <a:custGeom xmlns:a="http://schemas.openxmlformats.org/drawingml/2006/main">
            <a:pathLst>
              <a:path w="291042" h="95">
                <a:moveTo>
                  <a:pt x="0" y="0"/>
                </a:moveTo>
                <a:lnTo>
                  <a:pt x="145521" y="0"/>
                </a:lnTo>
                <a:lnTo>
                  <a:pt x="291042" y="0"/>
                </a:lnTo>
              </a:path>
            </a:pathLst>
          </a:custGeom>
          <a:noFill xmlns:a="http://schemas.openxmlformats.org/drawingml/2006/main"/>
          <a:ln xmlns:a="http://schemas.openxmlformats.org/drawingml/2006/main" w="37042">
            <a:solidFill>
              <a:srgbClr val="007F78"/>
            </a:solidFill>
            <a:prstDash val="solid"/>
          </a:ln>
        </p:spPr>
      </p:sp>
      <p:sp>
        <p:nvSpPr>
          <p:cNvPr id="63" name="text_30 Помощь с идеями">
            <a:extLst xmlns:a="http://schemas.openxmlformats.org/drawingml/2006/main">
              <a:ext uri="{FF2B5EF4-FFF2-40B4-BE49-F238E27FC236}">
                <a16:creationId xmlns:a16="http://schemas.microsoft.com/office/drawing/2014/main" id="{B55A9E9E-F679-4082-BAE4-A8A2537F8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68198" y="2514468"/>
            <a:ext cx="139569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203442"/>
                </a:solidFill>
              </a:defRPr>
            </a:defPPr>
            <a:lvl1pPr algn="l">
              <a:defRPr sz="1146" b="0">
                <a:solidFill>
                  <a:srgbClr val="203442"/>
                </a:solidFill>
              </a:defRPr>
            </a:lvl1pPr>
            <a:lvl2pPr algn="l">
              <a:defRPr sz="1146" b="0">
                <a:solidFill>
                  <a:srgbClr val="203442"/>
                </a:solidFill>
              </a:defRPr>
            </a:lvl2pPr>
            <a:lvl3pPr algn="l">
              <a:defRPr sz="1146" b="0">
                <a:solidFill>
                  <a:srgbClr val="203442"/>
                </a:solidFill>
              </a:defRPr>
            </a:lvl3pPr>
            <a:lvl4pPr algn="l">
              <a:defRPr sz="1146" b="0">
                <a:solidFill>
                  <a:srgbClr val="203442"/>
                </a:solidFill>
              </a:defRPr>
            </a:lvl4pPr>
            <a:lvl5pPr algn="l">
              <a:defRPr sz="1146" b="0">
                <a:solidFill>
                  <a:srgbClr val="203442"/>
                </a:solidFill>
              </a:defRPr>
            </a:lvl5pPr>
            <a:lvl6pPr algn="l">
              <a:defRPr sz="1146" b="0">
                <a:solidFill>
                  <a:srgbClr val="203442"/>
                </a:solidFill>
              </a:defRPr>
            </a:lvl6pPr>
            <a:lvl7pPr algn="l">
              <a:defRPr sz="1146" b="0">
                <a:solidFill>
                  <a:srgbClr val="203442"/>
                </a:solidFill>
              </a:defRPr>
            </a:lvl7pPr>
            <a:lvl8pPr algn="l">
              <a:defRPr sz="1146" b="0">
                <a:solidFill>
                  <a:srgbClr val="203442"/>
                </a:solidFill>
              </a:defRPr>
            </a:lvl8pPr>
            <a:lvl9pPr algn="l">
              <a:defRPr sz="1146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203442"/>
                </a:solidFill>
              </a:defRPr>
            </a:pPr>
            <a:r>
              <a:rPr sz="1146" b="0">
                <a:solidFill>
                  <a:srgbClr val="203442"/>
                </a:solidFill>
              </a:rPr>
              <a:t>Помощь с идеями</a:t>
            </a:r>
          </a:p>
        </p:txBody>
      </p:sp>
      <p:sp>
        <p:nvSpPr>
          <p:cNvPr id="64" name="text_31 02 / ИИ В МАТЕМАТИКЕ">
            <a:extLst xmlns:a="http://schemas.openxmlformats.org/drawingml/2006/main">
              <a:ext uri="{FF2B5EF4-FFF2-40B4-BE49-F238E27FC236}">
                <a16:creationId xmlns:a16="http://schemas.microsoft.com/office/drawing/2014/main" id="{3A773376-1516-45DD-8F1A-9438BD777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263843"/>
            <a:ext cx="2170898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1">
                <a:solidFill>
                  <a:srgbClr val="007F78"/>
                </a:solidFill>
              </a:defRPr>
            </a:defPPr>
            <a:lvl1pPr algn="l">
              <a:defRPr sz="1250" b="1">
                <a:solidFill>
                  <a:srgbClr val="007F78"/>
                </a:solidFill>
              </a:defRPr>
            </a:lvl1pPr>
            <a:lvl2pPr algn="l">
              <a:defRPr sz="1250" b="1">
                <a:solidFill>
                  <a:srgbClr val="007F78"/>
                </a:solidFill>
              </a:defRPr>
            </a:lvl2pPr>
            <a:lvl3pPr algn="l">
              <a:defRPr sz="1250" b="1">
                <a:solidFill>
                  <a:srgbClr val="007F78"/>
                </a:solidFill>
              </a:defRPr>
            </a:lvl3pPr>
            <a:lvl4pPr algn="l">
              <a:defRPr sz="1250" b="1">
                <a:solidFill>
                  <a:srgbClr val="007F78"/>
                </a:solidFill>
              </a:defRPr>
            </a:lvl4pPr>
            <a:lvl5pPr algn="l">
              <a:defRPr sz="1250" b="1">
                <a:solidFill>
                  <a:srgbClr val="007F78"/>
                </a:solidFill>
              </a:defRPr>
            </a:lvl5pPr>
            <a:lvl6pPr algn="l">
              <a:defRPr sz="1250" b="1">
                <a:solidFill>
                  <a:srgbClr val="007F78"/>
                </a:solidFill>
              </a:defRPr>
            </a:lvl6pPr>
            <a:lvl7pPr algn="l">
              <a:defRPr sz="1250" b="1">
                <a:solidFill>
                  <a:srgbClr val="007F78"/>
                </a:solidFill>
              </a:defRPr>
            </a:lvl7pPr>
            <a:lvl8pPr algn="l">
              <a:defRPr sz="1250" b="1">
                <a:solidFill>
                  <a:srgbClr val="007F78"/>
                </a:solidFill>
              </a:defRPr>
            </a:lvl8pPr>
            <a:lvl9pPr algn="l">
              <a:defRPr sz="125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250" b="1">
                <a:solidFill>
                  <a:srgbClr val="007F78"/>
                </a:solidFill>
              </a:defRPr>
            </a:pPr>
            <a:r>
              <a:rPr sz="1250" b="1">
                <a:solidFill>
                  <a:srgbClr val="007F78"/>
                </a:solidFill>
              </a:rPr>
              <a:t>02 / ИИ В МАТЕМАТИКЕ</a:t>
            </a:r>
          </a:p>
        </p:txBody>
      </p:sp>
      <p:sp>
        <p:nvSpPr>
          <p:cNvPr id="65" name="text_32 Раскрытия ИИ стали массовыми в 2026 году">
            <a:extLst xmlns:a="http://schemas.openxmlformats.org/drawingml/2006/main">
              <a:ext uri="{FF2B5EF4-FFF2-40B4-BE49-F238E27FC236}">
                <a16:creationId xmlns:a16="http://schemas.microsoft.com/office/drawing/2014/main" id="{67AAEC0B-B6B1-4245-BBA0-B0833A68C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601107"/>
            <a:ext cx="8549194" cy="4134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04" b="1">
                <a:solidFill>
                  <a:srgbClr val="203442"/>
                </a:solidFill>
              </a:defRPr>
            </a:defPPr>
            <a:lvl1pPr algn="l">
              <a:defRPr sz="2604" b="1">
                <a:solidFill>
                  <a:srgbClr val="203442"/>
                </a:solidFill>
              </a:defRPr>
            </a:lvl1pPr>
            <a:lvl2pPr algn="l">
              <a:defRPr sz="2604" b="1">
                <a:solidFill>
                  <a:srgbClr val="203442"/>
                </a:solidFill>
              </a:defRPr>
            </a:lvl2pPr>
            <a:lvl3pPr algn="l">
              <a:defRPr sz="2604" b="1">
                <a:solidFill>
                  <a:srgbClr val="203442"/>
                </a:solidFill>
              </a:defRPr>
            </a:lvl3pPr>
            <a:lvl4pPr algn="l">
              <a:defRPr sz="2604" b="1">
                <a:solidFill>
                  <a:srgbClr val="203442"/>
                </a:solidFill>
              </a:defRPr>
            </a:lvl4pPr>
            <a:lvl5pPr algn="l">
              <a:defRPr sz="2604" b="1">
                <a:solidFill>
                  <a:srgbClr val="203442"/>
                </a:solidFill>
              </a:defRPr>
            </a:lvl5pPr>
            <a:lvl6pPr algn="l">
              <a:defRPr sz="2604" b="1">
                <a:solidFill>
                  <a:srgbClr val="203442"/>
                </a:solidFill>
              </a:defRPr>
            </a:lvl6pPr>
            <a:lvl7pPr algn="l">
              <a:defRPr sz="2604" b="1">
                <a:solidFill>
                  <a:srgbClr val="203442"/>
                </a:solidFill>
              </a:defRPr>
            </a:lvl7pPr>
            <a:lvl8pPr algn="l">
              <a:defRPr sz="2604" b="1">
                <a:solidFill>
                  <a:srgbClr val="203442"/>
                </a:solidFill>
              </a:defRPr>
            </a:lvl8pPr>
            <a:lvl9pPr algn="l">
              <a:defRPr sz="2604" b="1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2604" b="1">
                <a:solidFill>
                  <a:srgbClr val="203442"/>
                </a:solidFill>
              </a:defRPr>
            </a:pPr>
            <a:r>
              <a:rPr sz="2604" b="1">
                <a:solidFill>
                  <a:srgbClr val="203442"/>
                </a:solidFill>
              </a:rPr>
              <a:t>Раскрытия ИИ стали массовыми в 2026 году</a:t>
            </a:r>
          </a:p>
        </p:txBody>
      </p:sp>
      <p:sp>
        <p:nvSpPr>
          <p:cNvPr id="66" name="text_33 Доли среди всех математических статей. Событи">
            <a:extLst xmlns:a="http://schemas.openxmlformats.org/drawingml/2006/main">
              <a:ext uri="{FF2B5EF4-FFF2-40B4-BE49-F238E27FC236}">
                <a16:creationId xmlns:a16="http://schemas.microsoft.com/office/drawing/2014/main" id="{497FE103-2567-4FDA-8C21-035DC9B64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1174948"/>
            <a:ext cx="9611145" cy="2067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2" b="0">
                <a:solidFill>
                  <a:srgbClr val="647580"/>
                </a:solidFill>
              </a:defRPr>
            </a:defPPr>
            <a:lvl1pPr algn="l">
              <a:defRPr sz="1302" b="0">
                <a:solidFill>
                  <a:srgbClr val="647580"/>
                </a:solidFill>
              </a:defRPr>
            </a:lvl1pPr>
            <a:lvl2pPr algn="l">
              <a:defRPr sz="1302" b="0">
                <a:solidFill>
                  <a:srgbClr val="647580"/>
                </a:solidFill>
              </a:defRPr>
            </a:lvl2pPr>
            <a:lvl3pPr algn="l">
              <a:defRPr sz="1302" b="0">
                <a:solidFill>
                  <a:srgbClr val="647580"/>
                </a:solidFill>
              </a:defRPr>
            </a:lvl3pPr>
            <a:lvl4pPr algn="l">
              <a:defRPr sz="1302" b="0">
                <a:solidFill>
                  <a:srgbClr val="647580"/>
                </a:solidFill>
              </a:defRPr>
            </a:lvl4pPr>
            <a:lvl5pPr algn="l">
              <a:defRPr sz="1302" b="0">
                <a:solidFill>
                  <a:srgbClr val="647580"/>
                </a:solidFill>
              </a:defRPr>
            </a:lvl5pPr>
            <a:lvl6pPr algn="l">
              <a:defRPr sz="1302" b="0">
                <a:solidFill>
                  <a:srgbClr val="647580"/>
                </a:solidFill>
              </a:defRPr>
            </a:lvl6pPr>
            <a:lvl7pPr algn="l">
              <a:defRPr sz="1302" b="0">
                <a:solidFill>
                  <a:srgbClr val="647580"/>
                </a:solidFill>
              </a:defRPr>
            </a:lvl7pPr>
            <a:lvl8pPr algn="l">
              <a:defRPr sz="1302" b="0">
                <a:solidFill>
                  <a:srgbClr val="647580"/>
                </a:solidFill>
              </a:defRPr>
            </a:lvl8pPr>
            <a:lvl9pPr algn="l">
              <a:defRPr sz="1302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302" b="0">
                <a:solidFill>
                  <a:srgbClr val="647580"/>
                </a:solidFill>
              </a:defRPr>
            </a:pPr>
            <a:r>
              <a:rPr sz="1302" b="0">
                <a:solidFill>
                  <a:srgbClr val="647580"/>
                </a:solidFill>
              </a:rPr>
              <a:t>Доли среди всех математических статей. События — ориентиры во времени, не доказанные причины роста.</a:t>
            </a:r>
          </a:p>
        </p:txBody>
      </p:sp>
      <p:sp>
        <p:nvSpPr>
          <p:cNvPr id="67" name="text_34 Генеративный ИИ: LLM, другие генеративные мод">
            <a:extLst xmlns:a="http://schemas.openxmlformats.org/drawingml/2006/main">
              <a:ext uri="{FF2B5EF4-FFF2-40B4-BE49-F238E27FC236}">
                <a16:creationId xmlns:a16="http://schemas.microsoft.com/office/drawing/2014/main" id="{B1D709CC-A794-458B-A6B7-08BFE0A05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7608520"/>
            <a:ext cx="7148024" cy="1703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73" b="0">
                <a:solidFill>
                  <a:srgbClr val="647580"/>
                </a:solidFill>
              </a:defRPr>
            </a:defPPr>
            <a:lvl1pPr algn="l">
              <a:defRPr sz="1073" b="0">
                <a:solidFill>
                  <a:srgbClr val="647580"/>
                </a:solidFill>
              </a:defRPr>
            </a:lvl1pPr>
            <a:lvl2pPr algn="l">
              <a:defRPr sz="1073" b="0">
                <a:solidFill>
                  <a:srgbClr val="647580"/>
                </a:solidFill>
              </a:defRPr>
            </a:lvl2pPr>
            <a:lvl3pPr algn="l">
              <a:defRPr sz="1073" b="0">
                <a:solidFill>
                  <a:srgbClr val="647580"/>
                </a:solidFill>
              </a:defRPr>
            </a:lvl3pPr>
            <a:lvl4pPr algn="l">
              <a:defRPr sz="1073" b="0">
                <a:solidFill>
                  <a:srgbClr val="647580"/>
                </a:solidFill>
              </a:defRPr>
            </a:lvl4pPr>
            <a:lvl5pPr algn="l">
              <a:defRPr sz="1073" b="0">
                <a:solidFill>
                  <a:srgbClr val="647580"/>
                </a:solidFill>
              </a:defRPr>
            </a:lvl5pPr>
            <a:lvl6pPr algn="l">
              <a:defRPr sz="1073" b="0">
                <a:solidFill>
                  <a:srgbClr val="647580"/>
                </a:solidFill>
              </a:defRPr>
            </a:lvl6pPr>
            <a:lvl7pPr algn="l">
              <a:defRPr sz="1073" b="0">
                <a:solidFill>
                  <a:srgbClr val="647580"/>
                </a:solidFill>
              </a:defRPr>
            </a:lvl7pPr>
            <a:lvl8pPr algn="l">
              <a:defRPr sz="1073" b="0">
                <a:solidFill>
                  <a:srgbClr val="647580"/>
                </a:solidFill>
              </a:defRPr>
            </a:lvl8pPr>
            <a:lvl9pPr algn="l">
              <a:defRPr sz="1073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073" b="0">
                <a:solidFill>
                  <a:srgbClr val="647580"/>
                </a:solidFill>
              </a:defRPr>
            </a:pPr>
            <a:r>
              <a:rPr sz="1073" b="0">
                <a:solidFill>
                  <a:srgbClr val="647580"/>
                </a:solidFill>
              </a:rPr>
              <a:t>Генеративный ИИ: LLM, другие генеративные модели и общий AI-ассистент по принятой рубрике.</a:t>
            </a:r>
          </a:p>
        </p:txBody>
      </p:sp>
      <p:sp>
        <p:nvSpPr>
          <p:cNvPr id="68" name="text_34 Использование включает текст, научную помощь ">
            <a:extLst xmlns:a="http://schemas.openxmlformats.org/drawingml/2006/main">
              <a:ext uri="{FF2B5EF4-FFF2-40B4-BE49-F238E27FC236}">
                <a16:creationId xmlns:a16="http://schemas.microsoft.com/office/drawing/2014/main" id="{8DA5D749-9811-4BFB-848E-776A7B3D6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7802840"/>
            <a:ext cx="8287310" cy="1703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73" b="0">
                <a:solidFill>
                  <a:srgbClr val="647580"/>
                </a:solidFill>
              </a:defRPr>
            </a:defPPr>
            <a:lvl1pPr algn="l">
              <a:defRPr sz="1073" b="0">
                <a:solidFill>
                  <a:srgbClr val="647580"/>
                </a:solidFill>
              </a:defRPr>
            </a:lvl1pPr>
            <a:lvl2pPr algn="l">
              <a:defRPr sz="1073" b="0">
                <a:solidFill>
                  <a:srgbClr val="647580"/>
                </a:solidFill>
              </a:defRPr>
            </a:lvl2pPr>
            <a:lvl3pPr algn="l">
              <a:defRPr sz="1073" b="0">
                <a:solidFill>
                  <a:srgbClr val="647580"/>
                </a:solidFill>
              </a:defRPr>
            </a:lvl3pPr>
            <a:lvl4pPr algn="l">
              <a:defRPr sz="1073" b="0">
                <a:solidFill>
                  <a:srgbClr val="647580"/>
                </a:solidFill>
              </a:defRPr>
            </a:lvl4pPr>
            <a:lvl5pPr algn="l">
              <a:defRPr sz="1073" b="0">
                <a:solidFill>
                  <a:srgbClr val="647580"/>
                </a:solidFill>
              </a:defRPr>
            </a:lvl5pPr>
            <a:lvl6pPr algn="l">
              <a:defRPr sz="1073" b="0">
                <a:solidFill>
                  <a:srgbClr val="647580"/>
                </a:solidFill>
              </a:defRPr>
            </a:lvl6pPr>
            <a:lvl7pPr algn="l">
              <a:defRPr sz="1073" b="0">
                <a:solidFill>
                  <a:srgbClr val="647580"/>
                </a:solidFill>
              </a:defRPr>
            </a:lvl7pPr>
            <a:lvl8pPr algn="l">
              <a:defRPr sz="1073" b="0">
                <a:solidFill>
                  <a:srgbClr val="647580"/>
                </a:solidFill>
              </a:defRPr>
            </a:lvl8pPr>
            <a:lvl9pPr algn="l">
              <a:defRPr sz="1073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073" b="0">
                <a:solidFill>
                  <a:srgbClr val="647580"/>
                </a:solidFill>
              </a:defRPr>
            </a:pPr>
            <a:r>
              <a:rPr sz="1073" b="0">
                <a:solidFill>
                  <a:srgbClr val="647580"/>
                </a:solidFill>
              </a:rPr>
              <a:t>Использование включает текст, научную помощь и модель в экспериментах; упоминание включает и отрицание.</a:t>
            </a:r>
          </a:p>
        </p:txBody>
      </p:sp>
      <p:sp>
        <p:nvSpPr>
          <p:cNvPr id="69" name="text_35 arXiv · основная категория math.* · первые по">
            <a:extLst xmlns:a="http://schemas.openxmlformats.org/drawingml/2006/main">
              <a:ext uri="{FF2B5EF4-FFF2-40B4-BE49-F238E27FC236}">
                <a16:creationId xmlns:a16="http://schemas.microsoft.com/office/drawing/2014/main" id="{52FFA82A-8E0B-4C1C-A593-D860F7D25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8221702"/>
            <a:ext cx="6694458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647580"/>
                </a:solidFill>
              </a:defRPr>
            </a:defPPr>
            <a:lvl1pPr algn="l">
              <a:defRPr sz="1010" b="0">
                <a:solidFill>
                  <a:srgbClr val="647580"/>
                </a:solidFill>
              </a:defRPr>
            </a:lvl1pPr>
            <a:lvl2pPr algn="l">
              <a:defRPr sz="1010" b="0">
                <a:solidFill>
                  <a:srgbClr val="647580"/>
                </a:solidFill>
              </a:defRPr>
            </a:lvl2pPr>
            <a:lvl3pPr algn="l">
              <a:defRPr sz="1010" b="0">
                <a:solidFill>
                  <a:srgbClr val="647580"/>
                </a:solidFill>
              </a:defRPr>
            </a:lvl3pPr>
            <a:lvl4pPr algn="l">
              <a:defRPr sz="1010" b="0">
                <a:solidFill>
                  <a:srgbClr val="647580"/>
                </a:solidFill>
              </a:defRPr>
            </a:lvl4pPr>
            <a:lvl5pPr algn="l">
              <a:defRPr sz="1010" b="0">
                <a:solidFill>
                  <a:srgbClr val="647580"/>
                </a:solidFill>
              </a:defRPr>
            </a:lvl5pPr>
            <a:lvl6pPr algn="l">
              <a:defRPr sz="1010" b="0">
                <a:solidFill>
                  <a:srgbClr val="647580"/>
                </a:solidFill>
              </a:defRPr>
            </a:lvl6pPr>
            <a:lvl7pPr algn="l">
              <a:defRPr sz="1010" b="0">
                <a:solidFill>
                  <a:srgbClr val="647580"/>
                </a:solidFill>
              </a:defRPr>
            </a:lvl7pPr>
            <a:lvl8pPr algn="l">
              <a:defRPr sz="1010" b="0">
                <a:solidFill>
                  <a:srgbClr val="647580"/>
                </a:solidFill>
              </a:defRPr>
            </a:lvl8pPr>
            <a:lvl9pPr algn="l">
              <a:defRPr sz="101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010" b="0">
                <a:solidFill>
                  <a:srgbClr val="647580"/>
                </a:solidFill>
              </a:defRPr>
            </a:pPr>
            <a:r>
              <a:rPr sz="1010" b="0">
                <a:solidFill>
                  <a:srgbClr val="647580"/>
                </a:solidFill>
              </a:rPr>
              <a:t>arXiv · основная категория math.* · первые подачи · срез 23 октября 2026 · данные до 21 октября</a:t>
            </a:r>
          </a:p>
        </p:txBody>
      </p:sp>
      <p:sp>
        <p:nvSpPr>
          <p:cNvPr id="70" name="text_36 1 · 14.12.23  FunSearch: cap sets">
            <a:extLst xmlns:a="http://schemas.openxmlformats.org/drawingml/2006/main">
              <a:ext uri="{FF2B5EF4-FFF2-40B4-BE49-F238E27FC236}">
                <a16:creationId xmlns:a16="http://schemas.microsoft.com/office/drawing/2014/main" id="{3D028149-83AD-458A-AA80-EEB293A64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29771" y="6171605"/>
            <a:ext cx="2349144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0">
                <a:solidFill>
                  <a:srgbClr val="007F78"/>
                </a:solidFill>
              </a:defRPr>
            </a:defPPr>
            <a:lvl1pPr algn="l">
              <a:defRPr sz="1094" b="0">
                <a:solidFill>
                  <a:srgbClr val="007F78"/>
                </a:solidFill>
              </a:defRPr>
            </a:lvl1pPr>
            <a:lvl2pPr algn="l">
              <a:defRPr sz="1094" b="0">
                <a:solidFill>
                  <a:srgbClr val="007F78"/>
                </a:solidFill>
              </a:defRPr>
            </a:lvl2pPr>
            <a:lvl3pPr algn="l">
              <a:defRPr sz="1094" b="0">
                <a:solidFill>
                  <a:srgbClr val="007F78"/>
                </a:solidFill>
              </a:defRPr>
            </a:lvl3pPr>
            <a:lvl4pPr algn="l">
              <a:defRPr sz="1094" b="0">
                <a:solidFill>
                  <a:srgbClr val="007F78"/>
                </a:solidFill>
              </a:defRPr>
            </a:lvl4pPr>
            <a:lvl5pPr algn="l">
              <a:defRPr sz="1094" b="0">
                <a:solidFill>
                  <a:srgbClr val="007F78"/>
                </a:solidFill>
              </a:defRPr>
            </a:lvl5pPr>
            <a:lvl6pPr algn="l">
              <a:defRPr sz="1094" b="0">
                <a:solidFill>
                  <a:srgbClr val="007F78"/>
                </a:solidFill>
              </a:defRPr>
            </a:lvl6pPr>
            <a:lvl7pPr algn="l">
              <a:defRPr sz="1094" b="0">
                <a:solidFill>
                  <a:srgbClr val="007F78"/>
                </a:solidFill>
              </a:defRPr>
            </a:lvl7pPr>
            <a:lvl8pPr algn="l">
              <a:defRPr sz="1094" b="0">
                <a:solidFill>
                  <a:srgbClr val="007F78"/>
                </a:solidFill>
              </a:defRPr>
            </a:lvl8pPr>
            <a:lvl9pPr algn="l">
              <a:defRPr sz="1094" b="0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94" b="0">
                <a:solidFill>
                  <a:srgbClr val="007F78"/>
                </a:solidFill>
              </a:defRPr>
            </a:pPr>
            <a:r>
              <a:rPr sz="1094" b="0">
                <a:solidFill>
                  <a:srgbClr val="007F78"/>
                </a:solidFill>
              </a:rPr>
              <a:t>1 · 14.12.23  FunSearch: cap sets</a:t>
            </a:r>
          </a:p>
        </p:txBody>
      </p:sp>
      <p:sp>
        <p:nvSpPr>
          <p:cNvPr id="71" name="text_37 2 · 17.01.24  AlphaGeometry">
            <a:extLst xmlns:a="http://schemas.openxmlformats.org/drawingml/2006/main">
              <a:ext uri="{FF2B5EF4-FFF2-40B4-BE49-F238E27FC236}">
                <a16:creationId xmlns:a16="http://schemas.microsoft.com/office/drawing/2014/main" id="{2C1F3AC3-24F7-4F39-B70A-766BDE609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29771" y="6557367"/>
            <a:ext cx="2041728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0">
                <a:solidFill>
                  <a:srgbClr val="8567A7"/>
                </a:solidFill>
              </a:defRPr>
            </a:defPPr>
            <a:lvl1pPr algn="l">
              <a:defRPr sz="1094" b="0">
                <a:solidFill>
                  <a:srgbClr val="8567A7"/>
                </a:solidFill>
              </a:defRPr>
            </a:lvl1pPr>
            <a:lvl2pPr algn="l">
              <a:defRPr sz="1094" b="0">
                <a:solidFill>
                  <a:srgbClr val="8567A7"/>
                </a:solidFill>
              </a:defRPr>
            </a:lvl2pPr>
            <a:lvl3pPr algn="l">
              <a:defRPr sz="1094" b="0">
                <a:solidFill>
                  <a:srgbClr val="8567A7"/>
                </a:solidFill>
              </a:defRPr>
            </a:lvl3pPr>
            <a:lvl4pPr algn="l">
              <a:defRPr sz="1094" b="0">
                <a:solidFill>
                  <a:srgbClr val="8567A7"/>
                </a:solidFill>
              </a:defRPr>
            </a:lvl4pPr>
            <a:lvl5pPr algn="l">
              <a:defRPr sz="1094" b="0">
                <a:solidFill>
                  <a:srgbClr val="8567A7"/>
                </a:solidFill>
              </a:defRPr>
            </a:lvl5pPr>
            <a:lvl6pPr algn="l">
              <a:defRPr sz="1094" b="0">
                <a:solidFill>
                  <a:srgbClr val="8567A7"/>
                </a:solidFill>
              </a:defRPr>
            </a:lvl6pPr>
            <a:lvl7pPr algn="l">
              <a:defRPr sz="1094" b="0">
                <a:solidFill>
                  <a:srgbClr val="8567A7"/>
                </a:solidFill>
              </a:defRPr>
            </a:lvl7pPr>
            <a:lvl8pPr algn="l">
              <a:defRPr sz="1094" b="0">
                <a:solidFill>
                  <a:srgbClr val="8567A7"/>
                </a:solidFill>
              </a:defRPr>
            </a:lvl8pPr>
            <a:lvl9pPr algn="l">
              <a:defRPr sz="1094" b="0">
                <a:solidFill>
                  <a:srgbClr val="8567A7"/>
                </a:solidFill>
              </a:defRPr>
            </a:lvl9pPr>
          </a:lstStyle>
          <a:p xmlns:a="http://schemas.openxmlformats.org/drawingml/2006/main">
            <a:pPr algn="l">
              <a:defRPr sz="1094" b="0">
                <a:solidFill>
                  <a:srgbClr val="8567A7"/>
                </a:solidFill>
              </a:defRPr>
            </a:pPr>
            <a:r>
              <a:rPr sz="1094" b="0">
                <a:solidFill>
                  <a:srgbClr val="8567A7"/>
                </a:solidFill>
              </a:rPr>
              <a:t>2 · 17.01.24  AlphaGeometry</a:t>
            </a:r>
          </a:p>
        </p:txBody>
      </p:sp>
      <p:sp>
        <p:nvSpPr>
          <p:cNvPr id="72" name="text_38 3 · 25.07.24  AlphaProof: IMO">
            <a:extLst xmlns:a="http://schemas.openxmlformats.org/drawingml/2006/main">
              <a:ext uri="{FF2B5EF4-FFF2-40B4-BE49-F238E27FC236}">
                <a16:creationId xmlns:a16="http://schemas.microsoft.com/office/drawing/2014/main" id="{043263A3-DAD9-45F3-A0F5-ED163AA6E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29771" y="6943130"/>
            <a:ext cx="2059503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0">
                <a:solidFill>
                  <a:srgbClr val="8567A7"/>
                </a:solidFill>
              </a:defRPr>
            </a:defPPr>
            <a:lvl1pPr algn="l">
              <a:defRPr sz="1094" b="0">
                <a:solidFill>
                  <a:srgbClr val="8567A7"/>
                </a:solidFill>
              </a:defRPr>
            </a:lvl1pPr>
            <a:lvl2pPr algn="l">
              <a:defRPr sz="1094" b="0">
                <a:solidFill>
                  <a:srgbClr val="8567A7"/>
                </a:solidFill>
              </a:defRPr>
            </a:lvl2pPr>
            <a:lvl3pPr algn="l">
              <a:defRPr sz="1094" b="0">
                <a:solidFill>
                  <a:srgbClr val="8567A7"/>
                </a:solidFill>
              </a:defRPr>
            </a:lvl3pPr>
            <a:lvl4pPr algn="l">
              <a:defRPr sz="1094" b="0">
                <a:solidFill>
                  <a:srgbClr val="8567A7"/>
                </a:solidFill>
              </a:defRPr>
            </a:lvl4pPr>
            <a:lvl5pPr algn="l">
              <a:defRPr sz="1094" b="0">
                <a:solidFill>
                  <a:srgbClr val="8567A7"/>
                </a:solidFill>
              </a:defRPr>
            </a:lvl5pPr>
            <a:lvl6pPr algn="l">
              <a:defRPr sz="1094" b="0">
                <a:solidFill>
                  <a:srgbClr val="8567A7"/>
                </a:solidFill>
              </a:defRPr>
            </a:lvl6pPr>
            <a:lvl7pPr algn="l">
              <a:defRPr sz="1094" b="0">
                <a:solidFill>
                  <a:srgbClr val="8567A7"/>
                </a:solidFill>
              </a:defRPr>
            </a:lvl7pPr>
            <a:lvl8pPr algn="l">
              <a:defRPr sz="1094" b="0">
                <a:solidFill>
                  <a:srgbClr val="8567A7"/>
                </a:solidFill>
              </a:defRPr>
            </a:lvl8pPr>
            <a:lvl9pPr algn="l">
              <a:defRPr sz="1094" b="0">
                <a:solidFill>
                  <a:srgbClr val="8567A7"/>
                </a:solidFill>
              </a:defRPr>
            </a:lvl9pPr>
          </a:lstStyle>
          <a:p xmlns:a="http://schemas.openxmlformats.org/drawingml/2006/main">
            <a:pPr algn="l">
              <a:defRPr sz="1094" b="0">
                <a:solidFill>
                  <a:srgbClr val="8567A7"/>
                </a:solidFill>
              </a:defRPr>
            </a:pPr>
            <a:r>
              <a:rPr sz="1094" b="0">
                <a:solidFill>
                  <a:srgbClr val="8567A7"/>
                </a:solidFill>
              </a:rPr>
              <a:t>3 · 25.07.24  AlphaProof: IMO</a:t>
            </a:r>
          </a:p>
        </p:txBody>
      </p:sp>
      <p:sp>
        <p:nvSpPr>
          <p:cNvPr id="73" name="text_39 4 · 14.05.25  AlphaEvolve: 4×4">
            <a:extLst xmlns:a="http://schemas.openxmlformats.org/drawingml/2006/main">
              <a:ext uri="{FF2B5EF4-FFF2-40B4-BE49-F238E27FC236}">
                <a16:creationId xmlns:a16="http://schemas.microsoft.com/office/drawing/2014/main" id="{AC4C602E-A313-406E-BFD6-BCFF25488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701771" y="6171605"/>
            <a:ext cx="2194438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0">
                <a:solidFill>
                  <a:srgbClr val="007F78"/>
                </a:solidFill>
              </a:defRPr>
            </a:defPPr>
            <a:lvl1pPr algn="l">
              <a:defRPr sz="1094" b="0">
                <a:solidFill>
                  <a:srgbClr val="007F78"/>
                </a:solidFill>
              </a:defRPr>
            </a:lvl1pPr>
            <a:lvl2pPr algn="l">
              <a:defRPr sz="1094" b="0">
                <a:solidFill>
                  <a:srgbClr val="007F78"/>
                </a:solidFill>
              </a:defRPr>
            </a:lvl2pPr>
            <a:lvl3pPr algn="l">
              <a:defRPr sz="1094" b="0">
                <a:solidFill>
                  <a:srgbClr val="007F78"/>
                </a:solidFill>
              </a:defRPr>
            </a:lvl3pPr>
            <a:lvl4pPr algn="l">
              <a:defRPr sz="1094" b="0">
                <a:solidFill>
                  <a:srgbClr val="007F78"/>
                </a:solidFill>
              </a:defRPr>
            </a:lvl4pPr>
            <a:lvl5pPr algn="l">
              <a:defRPr sz="1094" b="0">
                <a:solidFill>
                  <a:srgbClr val="007F78"/>
                </a:solidFill>
              </a:defRPr>
            </a:lvl5pPr>
            <a:lvl6pPr algn="l">
              <a:defRPr sz="1094" b="0">
                <a:solidFill>
                  <a:srgbClr val="007F78"/>
                </a:solidFill>
              </a:defRPr>
            </a:lvl6pPr>
            <a:lvl7pPr algn="l">
              <a:defRPr sz="1094" b="0">
                <a:solidFill>
                  <a:srgbClr val="007F78"/>
                </a:solidFill>
              </a:defRPr>
            </a:lvl7pPr>
            <a:lvl8pPr algn="l">
              <a:defRPr sz="1094" b="0">
                <a:solidFill>
                  <a:srgbClr val="007F78"/>
                </a:solidFill>
              </a:defRPr>
            </a:lvl8pPr>
            <a:lvl9pPr algn="l">
              <a:defRPr sz="1094" b="0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94" b="0">
                <a:solidFill>
                  <a:srgbClr val="007F78"/>
                </a:solidFill>
              </a:defRPr>
            </a:pPr>
            <a:r>
              <a:rPr sz="1094" b="0">
                <a:solidFill>
                  <a:srgbClr val="007F78"/>
                </a:solidFill>
              </a:rPr>
              <a:t>4 · 14.05.25  AlphaEvolve: 4×4</a:t>
            </a:r>
          </a:p>
        </p:txBody>
      </p:sp>
      <p:sp>
        <p:nvSpPr>
          <p:cNvPr id="74" name="text_40 5 · 21.07.25  Gemini: IMO gold">
            <a:extLst xmlns:a="http://schemas.openxmlformats.org/drawingml/2006/main">
              <a:ext uri="{FF2B5EF4-FFF2-40B4-BE49-F238E27FC236}">
                <a16:creationId xmlns:a16="http://schemas.microsoft.com/office/drawing/2014/main" id="{41A63A01-AE1E-4674-8FD6-9816545C5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701771" y="6557367"/>
            <a:ext cx="2152961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0">
                <a:solidFill>
                  <a:srgbClr val="8567A7"/>
                </a:solidFill>
              </a:defRPr>
            </a:defPPr>
            <a:lvl1pPr algn="l">
              <a:defRPr sz="1094" b="0">
                <a:solidFill>
                  <a:srgbClr val="8567A7"/>
                </a:solidFill>
              </a:defRPr>
            </a:lvl1pPr>
            <a:lvl2pPr algn="l">
              <a:defRPr sz="1094" b="0">
                <a:solidFill>
                  <a:srgbClr val="8567A7"/>
                </a:solidFill>
              </a:defRPr>
            </a:lvl2pPr>
            <a:lvl3pPr algn="l">
              <a:defRPr sz="1094" b="0">
                <a:solidFill>
                  <a:srgbClr val="8567A7"/>
                </a:solidFill>
              </a:defRPr>
            </a:lvl3pPr>
            <a:lvl4pPr algn="l">
              <a:defRPr sz="1094" b="0">
                <a:solidFill>
                  <a:srgbClr val="8567A7"/>
                </a:solidFill>
              </a:defRPr>
            </a:lvl4pPr>
            <a:lvl5pPr algn="l">
              <a:defRPr sz="1094" b="0">
                <a:solidFill>
                  <a:srgbClr val="8567A7"/>
                </a:solidFill>
              </a:defRPr>
            </a:lvl5pPr>
            <a:lvl6pPr algn="l">
              <a:defRPr sz="1094" b="0">
                <a:solidFill>
                  <a:srgbClr val="8567A7"/>
                </a:solidFill>
              </a:defRPr>
            </a:lvl6pPr>
            <a:lvl7pPr algn="l">
              <a:defRPr sz="1094" b="0">
                <a:solidFill>
                  <a:srgbClr val="8567A7"/>
                </a:solidFill>
              </a:defRPr>
            </a:lvl7pPr>
            <a:lvl8pPr algn="l">
              <a:defRPr sz="1094" b="0">
                <a:solidFill>
                  <a:srgbClr val="8567A7"/>
                </a:solidFill>
              </a:defRPr>
            </a:lvl8pPr>
            <a:lvl9pPr algn="l">
              <a:defRPr sz="1094" b="0">
                <a:solidFill>
                  <a:srgbClr val="8567A7"/>
                </a:solidFill>
              </a:defRPr>
            </a:lvl9pPr>
          </a:lstStyle>
          <a:p xmlns:a="http://schemas.openxmlformats.org/drawingml/2006/main">
            <a:pPr algn="l">
              <a:defRPr sz="1094" b="0">
                <a:solidFill>
                  <a:srgbClr val="8567A7"/>
                </a:solidFill>
              </a:defRPr>
            </a:pPr>
            <a:r>
              <a:rPr sz="1094" b="0">
                <a:solidFill>
                  <a:srgbClr val="8567A7"/>
                </a:solidFill>
              </a:rPr>
              <a:t>5 · 21.07.25  Gemini: IMO gold</a:t>
            </a:r>
          </a:p>
        </p:txBody>
      </p:sp>
      <p:sp>
        <p:nvSpPr>
          <p:cNvPr id="75" name="text_41 6 · 12.11.25  Никодим: конструкции">
            <a:extLst xmlns:a="http://schemas.openxmlformats.org/drawingml/2006/main">
              <a:ext uri="{FF2B5EF4-FFF2-40B4-BE49-F238E27FC236}">
                <a16:creationId xmlns:a16="http://schemas.microsoft.com/office/drawing/2014/main" id="{D43CAB4B-3CB0-4E68-BBA3-115C6C4FF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701771" y="6943130"/>
            <a:ext cx="2646187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0">
                <a:solidFill>
                  <a:srgbClr val="007F78"/>
                </a:solidFill>
              </a:defRPr>
            </a:defPPr>
            <a:lvl1pPr algn="l">
              <a:defRPr sz="1094" b="0">
                <a:solidFill>
                  <a:srgbClr val="007F78"/>
                </a:solidFill>
              </a:defRPr>
            </a:lvl1pPr>
            <a:lvl2pPr algn="l">
              <a:defRPr sz="1094" b="0">
                <a:solidFill>
                  <a:srgbClr val="007F78"/>
                </a:solidFill>
              </a:defRPr>
            </a:lvl2pPr>
            <a:lvl3pPr algn="l">
              <a:defRPr sz="1094" b="0">
                <a:solidFill>
                  <a:srgbClr val="007F78"/>
                </a:solidFill>
              </a:defRPr>
            </a:lvl3pPr>
            <a:lvl4pPr algn="l">
              <a:defRPr sz="1094" b="0">
                <a:solidFill>
                  <a:srgbClr val="007F78"/>
                </a:solidFill>
              </a:defRPr>
            </a:lvl4pPr>
            <a:lvl5pPr algn="l">
              <a:defRPr sz="1094" b="0">
                <a:solidFill>
                  <a:srgbClr val="007F78"/>
                </a:solidFill>
              </a:defRPr>
            </a:lvl5pPr>
            <a:lvl6pPr algn="l">
              <a:defRPr sz="1094" b="0">
                <a:solidFill>
                  <a:srgbClr val="007F78"/>
                </a:solidFill>
              </a:defRPr>
            </a:lvl6pPr>
            <a:lvl7pPr algn="l">
              <a:defRPr sz="1094" b="0">
                <a:solidFill>
                  <a:srgbClr val="007F78"/>
                </a:solidFill>
              </a:defRPr>
            </a:lvl7pPr>
            <a:lvl8pPr algn="l">
              <a:defRPr sz="1094" b="0">
                <a:solidFill>
                  <a:srgbClr val="007F78"/>
                </a:solidFill>
              </a:defRPr>
            </a:lvl8pPr>
            <a:lvl9pPr algn="l">
              <a:defRPr sz="1094" b="0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94" b="0">
                <a:solidFill>
                  <a:srgbClr val="007F78"/>
                </a:solidFill>
              </a:defRPr>
            </a:pPr>
            <a:r>
              <a:rPr sz="1094" b="0">
                <a:solidFill>
                  <a:srgbClr val="007F78"/>
                </a:solidFill>
              </a:rPr>
              <a:t>6 · 12.11.25  Никодим: конструкции</a:t>
            </a:r>
          </a:p>
        </p:txBody>
      </p:sp>
      <p:sp>
        <p:nvSpPr>
          <p:cNvPr id="76" name="text_42 7 · 12.01.26  Эрдёш №728">
            <a:extLst xmlns:a="http://schemas.openxmlformats.org/drawingml/2006/main">
              <a:ext uri="{FF2B5EF4-FFF2-40B4-BE49-F238E27FC236}">
                <a16:creationId xmlns:a16="http://schemas.microsoft.com/office/drawing/2014/main" id="{3ED9E55A-55D3-40C9-A622-9BD51DD35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273771" y="6171605"/>
            <a:ext cx="1901671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0">
                <a:solidFill>
                  <a:srgbClr val="007F78"/>
                </a:solidFill>
              </a:defRPr>
            </a:defPPr>
            <a:lvl1pPr algn="l">
              <a:defRPr sz="1094" b="0">
                <a:solidFill>
                  <a:srgbClr val="007F78"/>
                </a:solidFill>
              </a:defRPr>
            </a:lvl1pPr>
            <a:lvl2pPr algn="l">
              <a:defRPr sz="1094" b="0">
                <a:solidFill>
                  <a:srgbClr val="007F78"/>
                </a:solidFill>
              </a:defRPr>
            </a:lvl2pPr>
            <a:lvl3pPr algn="l">
              <a:defRPr sz="1094" b="0">
                <a:solidFill>
                  <a:srgbClr val="007F78"/>
                </a:solidFill>
              </a:defRPr>
            </a:lvl3pPr>
            <a:lvl4pPr algn="l">
              <a:defRPr sz="1094" b="0">
                <a:solidFill>
                  <a:srgbClr val="007F78"/>
                </a:solidFill>
              </a:defRPr>
            </a:lvl4pPr>
            <a:lvl5pPr algn="l">
              <a:defRPr sz="1094" b="0">
                <a:solidFill>
                  <a:srgbClr val="007F78"/>
                </a:solidFill>
              </a:defRPr>
            </a:lvl5pPr>
            <a:lvl6pPr algn="l">
              <a:defRPr sz="1094" b="0">
                <a:solidFill>
                  <a:srgbClr val="007F78"/>
                </a:solidFill>
              </a:defRPr>
            </a:lvl6pPr>
            <a:lvl7pPr algn="l">
              <a:defRPr sz="1094" b="0">
                <a:solidFill>
                  <a:srgbClr val="007F78"/>
                </a:solidFill>
              </a:defRPr>
            </a:lvl7pPr>
            <a:lvl8pPr algn="l">
              <a:defRPr sz="1094" b="0">
                <a:solidFill>
                  <a:srgbClr val="007F78"/>
                </a:solidFill>
              </a:defRPr>
            </a:lvl8pPr>
            <a:lvl9pPr algn="l">
              <a:defRPr sz="1094" b="0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94" b="0">
                <a:solidFill>
                  <a:srgbClr val="007F78"/>
                </a:solidFill>
              </a:defRPr>
            </a:pPr>
            <a:r>
              <a:rPr sz="1094" b="0">
                <a:solidFill>
                  <a:srgbClr val="007F78"/>
                </a:solidFill>
              </a:rPr>
              <a:t>7 · 12.01.26  Эрдёш №728</a:t>
            </a:r>
          </a:p>
        </p:txBody>
      </p:sp>
      <p:sp>
        <p:nvSpPr>
          <p:cNvPr id="77" name="text_43 8 · 01.05.26  Эрдёш №1196">
            <a:extLst xmlns:a="http://schemas.openxmlformats.org/drawingml/2006/main">
              <a:ext uri="{FF2B5EF4-FFF2-40B4-BE49-F238E27FC236}">
                <a16:creationId xmlns:a16="http://schemas.microsoft.com/office/drawing/2014/main" id="{947A6FA8-C0D3-47E6-8241-E34ED16CF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273771" y="6557367"/>
            <a:ext cx="1990050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0">
                <a:solidFill>
                  <a:srgbClr val="007F78"/>
                </a:solidFill>
              </a:defRPr>
            </a:defPPr>
            <a:lvl1pPr algn="l">
              <a:defRPr sz="1094" b="0">
                <a:solidFill>
                  <a:srgbClr val="007F78"/>
                </a:solidFill>
              </a:defRPr>
            </a:lvl1pPr>
            <a:lvl2pPr algn="l">
              <a:defRPr sz="1094" b="0">
                <a:solidFill>
                  <a:srgbClr val="007F78"/>
                </a:solidFill>
              </a:defRPr>
            </a:lvl2pPr>
            <a:lvl3pPr algn="l">
              <a:defRPr sz="1094" b="0">
                <a:solidFill>
                  <a:srgbClr val="007F78"/>
                </a:solidFill>
              </a:defRPr>
            </a:lvl3pPr>
            <a:lvl4pPr algn="l">
              <a:defRPr sz="1094" b="0">
                <a:solidFill>
                  <a:srgbClr val="007F78"/>
                </a:solidFill>
              </a:defRPr>
            </a:lvl4pPr>
            <a:lvl5pPr algn="l">
              <a:defRPr sz="1094" b="0">
                <a:solidFill>
                  <a:srgbClr val="007F78"/>
                </a:solidFill>
              </a:defRPr>
            </a:lvl5pPr>
            <a:lvl6pPr algn="l">
              <a:defRPr sz="1094" b="0">
                <a:solidFill>
                  <a:srgbClr val="007F78"/>
                </a:solidFill>
              </a:defRPr>
            </a:lvl6pPr>
            <a:lvl7pPr algn="l">
              <a:defRPr sz="1094" b="0">
                <a:solidFill>
                  <a:srgbClr val="007F78"/>
                </a:solidFill>
              </a:defRPr>
            </a:lvl7pPr>
            <a:lvl8pPr algn="l">
              <a:defRPr sz="1094" b="0">
                <a:solidFill>
                  <a:srgbClr val="007F78"/>
                </a:solidFill>
              </a:defRPr>
            </a:lvl8pPr>
            <a:lvl9pPr algn="l">
              <a:defRPr sz="1094" b="0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94" b="0">
                <a:solidFill>
                  <a:srgbClr val="007F78"/>
                </a:solidFill>
              </a:defRPr>
            </a:pPr>
            <a:r>
              <a:rPr sz="1094" b="0">
                <a:solidFill>
                  <a:srgbClr val="007F78"/>
                </a:solidFill>
              </a:rPr>
              <a:t>8 · 01.05.26  Эрдёш №1196</a:t>
            </a:r>
          </a:p>
        </p:txBody>
      </p:sp>
      <p:sp>
        <p:nvSpPr>
          <p:cNvPr id="78" name="text_44 9 · 20.05.26  Единичные расстояния">
            <a:extLst xmlns:a="http://schemas.openxmlformats.org/drawingml/2006/main">
              <a:ext uri="{FF2B5EF4-FFF2-40B4-BE49-F238E27FC236}">
                <a16:creationId xmlns:a16="http://schemas.microsoft.com/office/drawing/2014/main" id="{2AB703CB-9D22-4D97-A721-C3F1C7787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273771" y="6943130"/>
            <a:ext cx="2661618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0">
                <a:solidFill>
                  <a:srgbClr val="007F78"/>
                </a:solidFill>
              </a:defRPr>
            </a:defPPr>
            <a:lvl1pPr algn="l">
              <a:defRPr sz="1094" b="0">
                <a:solidFill>
                  <a:srgbClr val="007F78"/>
                </a:solidFill>
              </a:defRPr>
            </a:lvl1pPr>
            <a:lvl2pPr algn="l">
              <a:defRPr sz="1094" b="0">
                <a:solidFill>
                  <a:srgbClr val="007F78"/>
                </a:solidFill>
              </a:defRPr>
            </a:lvl2pPr>
            <a:lvl3pPr algn="l">
              <a:defRPr sz="1094" b="0">
                <a:solidFill>
                  <a:srgbClr val="007F78"/>
                </a:solidFill>
              </a:defRPr>
            </a:lvl3pPr>
            <a:lvl4pPr algn="l">
              <a:defRPr sz="1094" b="0">
                <a:solidFill>
                  <a:srgbClr val="007F78"/>
                </a:solidFill>
              </a:defRPr>
            </a:lvl4pPr>
            <a:lvl5pPr algn="l">
              <a:defRPr sz="1094" b="0">
                <a:solidFill>
                  <a:srgbClr val="007F78"/>
                </a:solidFill>
              </a:defRPr>
            </a:lvl5pPr>
            <a:lvl6pPr algn="l">
              <a:defRPr sz="1094" b="0">
                <a:solidFill>
                  <a:srgbClr val="007F78"/>
                </a:solidFill>
              </a:defRPr>
            </a:lvl6pPr>
            <a:lvl7pPr algn="l">
              <a:defRPr sz="1094" b="0">
                <a:solidFill>
                  <a:srgbClr val="007F78"/>
                </a:solidFill>
              </a:defRPr>
            </a:lvl7pPr>
            <a:lvl8pPr algn="l">
              <a:defRPr sz="1094" b="0">
                <a:solidFill>
                  <a:srgbClr val="007F78"/>
                </a:solidFill>
              </a:defRPr>
            </a:lvl8pPr>
            <a:lvl9pPr algn="l">
              <a:defRPr sz="1094" b="0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94" b="0">
                <a:solidFill>
                  <a:srgbClr val="007F78"/>
                </a:solidFill>
              </a:defRPr>
            </a:pPr>
            <a:r>
              <a:rPr sz="1094" b="0">
                <a:solidFill>
                  <a:srgbClr val="007F78"/>
                </a:solidFill>
              </a:rPr>
              <a:t>9 · 20.05.26  Единичные расстояния</a:t>
            </a:r>
          </a:p>
        </p:txBody>
      </p:sp>
    </p:spTree>
    <p:extLst>
      <p:ext uri="{BB962C8B-B14F-4D97-AF65-F5344CB8AC3E}">
        <p14:creationId xmlns:p14="http://schemas.microsoft.com/office/powerpoint/2010/main" val="156763473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tch_1">
            <a:extLst xmlns:a="http://schemas.openxmlformats.org/drawingml/2006/main">
              <a:ext uri="{FF2B5EF4-FFF2-40B4-BE49-F238E27FC236}">
                <a16:creationId xmlns:a16="http://schemas.microsoft.com/office/drawing/2014/main" id="{173DDCB5-69C6-4BF7-8C75-0C2942E8D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8572500"/>
          </a:xfrm>
          <a:custGeom xmlns:a="http://schemas.openxmlformats.org/drawingml/2006/main">
            <a:pathLst>
              <a:path w="15240000" h="8572500">
                <a:moveTo>
                  <a:pt x="0" y="8572500"/>
                </a:moveTo>
                <a:lnTo>
                  <a:pt x="15240000" y="8572500"/>
                </a:lnTo>
                <a:lnTo>
                  <a:pt x="15240000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3" name="patch_2">
            <a:extLst xmlns:a="http://schemas.openxmlformats.org/drawingml/2006/main">
              <a:ext uri="{FF2B5EF4-FFF2-40B4-BE49-F238E27FC236}">
                <a16:creationId xmlns:a16="http://schemas.microsoft.com/office/drawing/2014/main" id="{0FE46044-4007-4082-958D-389651AF3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057400"/>
            <a:ext cx="3733800" cy="4200525"/>
          </a:xfrm>
          <a:custGeom xmlns:a="http://schemas.openxmlformats.org/drawingml/2006/main">
            <a:pathLst>
              <a:path w="3733800" h="4200525">
                <a:moveTo>
                  <a:pt x="0" y="4200525"/>
                </a:moveTo>
                <a:lnTo>
                  <a:pt x="3733800" y="4200525"/>
                </a:lnTo>
                <a:lnTo>
                  <a:pt x="3733800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4" name="line2d_1">
            <a:extLst xmlns:a="http://schemas.openxmlformats.org/drawingml/2006/main">
              <a:ext uri="{FF2B5EF4-FFF2-40B4-BE49-F238E27FC236}">
                <a16:creationId xmlns:a16="http://schemas.microsoft.com/office/drawing/2014/main" id="{5B1A96A8-8CDF-4CF2-9106-81C18CC53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057400"/>
            <a:ext cx="95" cy="4200525"/>
          </a:xfrm>
          <a:custGeom xmlns:a="http://schemas.openxmlformats.org/drawingml/2006/main">
            <a:pathLst>
              <a:path w="95" h="4200525">
                <a:moveTo>
                  <a:pt x="0" y="42005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5" name="text_1 0">
            <a:extLst xmlns:a="http://schemas.openxmlformats.org/drawingml/2006/main">
              <a:ext uri="{FF2B5EF4-FFF2-40B4-BE49-F238E27FC236}">
                <a16:creationId xmlns:a16="http://schemas.microsoft.com/office/drawing/2014/main" id="{50DA58E2-07D4-4CCC-8F30-22E0A2491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369477" y="6325757"/>
            <a:ext cx="11904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</a:t>
            </a:r>
          </a:p>
        </p:txBody>
      </p:sp>
      <p:sp>
        <p:nvSpPr>
          <p:cNvPr id="6" name="line2d_3">
            <a:extLst xmlns:a="http://schemas.openxmlformats.org/drawingml/2006/main">
              <a:ext uri="{FF2B5EF4-FFF2-40B4-BE49-F238E27FC236}">
                <a16:creationId xmlns:a16="http://schemas.microsoft.com/office/drawing/2014/main" id="{82BF5D4F-8BC6-41E9-A8AB-09FCAF3DF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057400"/>
            <a:ext cx="95" cy="4200525"/>
          </a:xfrm>
          <a:custGeom xmlns:a="http://schemas.openxmlformats.org/drawingml/2006/main">
            <a:pathLst>
              <a:path w="95" h="4200525">
                <a:moveTo>
                  <a:pt x="0" y="42005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7" name="text_2 20">
            <a:extLst xmlns:a="http://schemas.openxmlformats.org/drawingml/2006/main">
              <a:ext uri="{FF2B5EF4-FFF2-40B4-BE49-F238E27FC236}">
                <a16:creationId xmlns:a16="http://schemas.microsoft.com/office/drawing/2014/main" id="{2323C3C0-DCC2-493C-AC99-B9CAFEF66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256633" y="6325757"/>
            <a:ext cx="211634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20</a:t>
            </a:r>
          </a:p>
        </p:txBody>
      </p:sp>
      <p:sp>
        <p:nvSpPr>
          <p:cNvPr id="8" name="line2d_5">
            <a:extLst xmlns:a="http://schemas.openxmlformats.org/drawingml/2006/main">
              <a:ext uri="{FF2B5EF4-FFF2-40B4-BE49-F238E27FC236}">
                <a16:creationId xmlns:a16="http://schemas.microsoft.com/office/drawing/2014/main" id="{19AF7916-20B4-4ACD-8C0F-807A87B11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2057400"/>
            <a:ext cx="95" cy="4200525"/>
          </a:xfrm>
          <a:custGeom xmlns:a="http://schemas.openxmlformats.org/drawingml/2006/main">
            <a:pathLst>
              <a:path w="95" h="4200525">
                <a:moveTo>
                  <a:pt x="0" y="42005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9" name="text_3 40">
            <a:extLst xmlns:a="http://schemas.openxmlformats.org/drawingml/2006/main">
              <a:ext uri="{FF2B5EF4-FFF2-40B4-BE49-F238E27FC236}">
                <a16:creationId xmlns:a16="http://schemas.microsoft.com/office/drawing/2014/main" id="{6C053F82-BFE2-419C-AD2D-BDEB00CD1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90083" y="6325757"/>
            <a:ext cx="211634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40</a:t>
            </a:r>
          </a:p>
        </p:txBody>
      </p:sp>
      <p:sp>
        <p:nvSpPr>
          <p:cNvPr id="10" name="line2d_7">
            <a:extLst xmlns:a="http://schemas.openxmlformats.org/drawingml/2006/main">
              <a:ext uri="{FF2B5EF4-FFF2-40B4-BE49-F238E27FC236}">
                <a16:creationId xmlns:a16="http://schemas.microsoft.com/office/drawing/2014/main" id="{061C6A85-7CFB-4B5A-BAE7-6F3AB627D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057400"/>
            <a:ext cx="95" cy="4200525"/>
          </a:xfrm>
          <a:custGeom xmlns:a="http://schemas.openxmlformats.org/drawingml/2006/main">
            <a:pathLst>
              <a:path w="95" h="4200525">
                <a:moveTo>
                  <a:pt x="0" y="42005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11" name="text_4 60">
            <a:extLst xmlns:a="http://schemas.openxmlformats.org/drawingml/2006/main">
              <a:ext uri="{FF2B5EF4-FFF2-40B4-BE49-F238E27FC236}">
                <a16:creationId xmlns:a16="http://schemas.microsoft.com/office/drawing/2014/main" id="{0E495765-8503-4B27-9C68-BAE778A31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123533" y="6325757"/>
            <a:ext cx="211634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60</a:t>
            </a:r>
          </a:p>
        </p:txBody>
      </p:sp>
      <p:sp>
        <p:nvSpPr>
          <p:cNvPr id="12" name="text_5 % статей с заявленным использованием">
            <a:extLst xmlns:a="http://schemas.openxmlformats.org/drawingml/2006/main">
              <a:ext uri="{FF2B5EF4-FFF2-40B4-BE49-F238E27FC236}">
                <a16:creationId xmlns:a16="http://schemas.microsoft.com/office/drawing/2014/main" id="{EA41DC6C-0B06-4632-A877-26F68DAF6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574645" y="6521942"/>
            <a:ext cx="3442510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203442"/>
                </a:solidFill>
              </a:defRPr>
            </a:defPPr>
            <a:lvl1pPr algn="l">
              <a:defRPr sz="1250" b="0">
                <a:solidFill>
                  <a:srgbClr val="203442"/>
                </a:solidFill>
              </a:defRPr>
            </a:lvl1pPr>
            <a:lvl2pPr algn="l">
              <a:defRPr sz="1250" b="0">
                <a:solidFill>
                  <a:srgbClr val="203442"/>
                </a:solidFill>
              </a:defRPr>
            </a:lvl2pPr>
            <a:lvl3pPr algn="l">
              <a:defRPr sz="1250" b="0">
                <a:solidFill>
                  <a:srgbClr val="203442"/>
                </a:solidFill>
              </a:defRPr>
            </a:lvl3pPr>
            <a:lvl4pPr algn="l">
              <a:defRPr sz="1250" b="0">
                <a:solidFill>
                  <a:srgbClr val="203442"/>
                </a:solidFill>
              </a:defRPr>
            </a:lvl4pPr>
            <a:lvl5pPr algn="l">
              <a:defRPr sz="1250" b="0">
                <a:solidFill>
                  <a:srgbClr val="203442"/>
                </a:solidFill>
              </a:defRPr>
            </a:lvl5pPr>
            <a:lvl6pPr algn="l">
              <a:defRPr sz="1250" b="0">
                <a:solidFill>
                  <a:srgbClr val="203442"/>
                </a:solidFill>
              </a:defRPr>
            </a:lvl6pPr>
            <a:lvl7pPr algn="l">
              <a:defRPr sz="1250" b="0">
                <a:solidFill>
                  <a:srgbClr val="203442"/>
                </a:solidFill>
              </a:defRPr>
            </a:lvl7pPr>
            <a:lvl8pPr algn="l">
              <a:defRPr sz="1250" b="0">
                <a:solidFill>
                  <a:srgbClr val="203442"/>
                </a:solidFill>
              </a:defRPr>
            </a:lvl8pPr>
            <a:lvl9pPr algn="l">
              <a:defRPr sz="125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203442"/>
                </a:solidFill>
              </a:defRPr>
            </a:pPr>
            <a:r>
              <a:rPr sz="1250" b="0">
                <a:solidFill>
                  <a:srgbClr val="203442"/>
                </a:solidFill>
              </a:rPr>
              <a:t>% статей с заявленным использованием</a:t>
            </a:r>
          </a:p>
        </p:txBody>
      </p:sp>
      <p:sp>
        <p:nvSpPr>
          <p:cNvPr id="13" name="text_6 Текст и оформление">
            <a:extLst xmlns:a="http://schemas.openxmlformats.org/drawingml/2006/main">
              <a:ext uri="{FF2B5EF4-FFF2-40B4-BE49-F238E27FC236}">
                <a16:creationId xmlns:a16="http://schemas.microsoft.com/office/drawing/2014/main" id="{D5A4AEE5-D435-47FE-B5A1-A2A096C7D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725307" y="2309711"/>
            <a:ext cx="1611089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Текст и оформление</a:t>
            </a:r>
          </a:p>
        </p:txBody>
      </p:sp>
      <p:sp>
        <p:nvSpPr>
          <p:cNvPr id="14" name="text_7 Идеи / конструкции">
            <a:extLst xmlns:a="http://schemas.openxmlformats.org/drawingml/2006/main">
              <a:ext uri="{FF2B5EF4-FFF2-40B4-BE49-F238E27FC236}">
                <a16:creationId xmlns:a16="http://schemas.microsoft.com/office/drawing/2014/main" id="{04BFD6E2-16A0-48CF-BC15-7D1A5D50E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783378" y="2814825"/>
            <a:ext cx="1553017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Идеи / конструкции</a:t>
            </a:r>
          </a:p>
        </p:txBody>
      </p:sp>
      <p:sp>
        <p:nvSpPr>
          <p:cNvPr id="15" name="text_8 Разработка доказательств">
            <a:extLst xmlns:a="http://schemas.openxmlformats.org/drawingml/2006/main">
              <a:ext uri="{FF2B5EF4-FFF2-40B4-BE49-F238E27FC236}">
                <a16:creationId xmlns:a16="http://schemas.microsoft.com/office/drawing/2014/main" id="{935CF8D9-999C-4484-8354-7115F299C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50272" y="3321183"/>
            <a:ext cx="2086124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Разработка доказательств</a:t>
            </a:r>
          </a:p>
        </p:txBody>
      </p:sp>
      <p:sp>
        <p:nvSpPr>
          <p:cNvPr id="16" name="text_9 Проверка математики">
            <a:extLst xmlns:a="http://schemas.openxmlformats.org/drawingml/2006/main">
              <a:ext uri="{FF2B5EF4-FFF2-40B4-BE49-F238E27FC236}">
                <a16:creationId xmlns:a16="http://schemas.microsoft.com/office/drawing/2014/main" id="{514AEDFC-DFFA-45BC-B2A1-FC229D738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594042" y="3825052"/>
            <a:ext cx="1742354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Проверка математики</a:t>
            </a:r>
          </a:p>
        </p:txBody>
      </p:sp>
      <p:sp>
        <p:nvSpPr>
          <p:cNvPr id="17" name="text_10 Литература">
            <a:extLst xmlns:a="http://schemas.openxmlformats.org/drawingml/2006/main">
              <a:ext uri="{FF2B5EF4-FFF2-40B4-BE49-F238E27FC236}">
                <a16:creationId xmlns:a16="http://schemas.microsoft.com/office/drawing/2014/main" id="{7C2E8625-4525-4107-A99B-998D3BB5C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397613" y="4330166"/>
            <a:ext cx="938783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Литература</a:t>
            </a:r>
          </a:p>
        </p:txBody>
      </p:sp>
      <p:sp>
        <p:nvSpPr>
          <p:cNvPr id="18" name="text_11 Программирование">
            <a:extLst xmlns:a="http://schemas.openxmlformats.org/drawingml/2006/main">
              <a:ext uri="{FF2B5EF4-FFF2-40B4-BE49-F238E27FC236}">
                <a16:creationId xmlns:a16="http://schemas.microsoft.com/office/drawing/2014/main" id="{2C59228C-CE1C-4501-9B4C-29EC8B813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811323" y="4835279"/>
            <a:ext cx="1525073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Программирование</a:t>
            </a:r>
          </a:p>
        </p:txBody>
      </p:sp>
      <p:sp>
        <p:nvSpPr>
          <p:cNvPr id="19" name="text_12 Вычисления">
            <a:extLst xmlns:a="http://schemas.openxmlformats.org/drawingml/2006/main">
              <a:ext uri="{FF2B5EF4-FFF2-40B4-BE49-F238E27FC236}">
                <a16:creationId xmlns:a16="http://schemas.microsoft.com/office/drawing/2014/main" id="{35493042-2653-4ED1-968D-265C3ABD8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374852" y="5340393"/>
            <a:ext cx="961543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Вычисления</a:t>
            </a:r>
          </a:p>
        </p:txBody>
      </p:sp>
      <p:sp>
        <p:nvSpPr>
          <p:cNvPr id="20" name="text_13 Формализация">
            <a:extLst xmlns:a="http://schemas.openxmlformats.org/drawingml/2006/main">
              <a:ext uri="{FF2B5EF4-FFF2-40B4-BE49-F238E27FC236}">
                <a16:creationId xmlns:a16="http://schemas.microsoft.com/office/drawing/2014/main" id="{37C1F997-4DBB-4639-9457-09A8306D7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169009" y="5845507"/>
            <a:ext cx="1167387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Формализация</a:t>
            </a:r>
          </a:p>
        </p:txBody>
      </p:sp>
      <p:sp>
        <p:nvSpPr>
          <p:cNvPr id="21" name="patch_3">
            <a:extLst xmlns:a="http://schemas.openxmlformats.org/drawingml/2006/main">
              <a:ext uri="{FF2B5EF4-FFF2-40B4-BE49-F238E27FC236}">
                <a16:creationId xmlns:a16="http://schemas.microsoft.com/office/drawing/2014/main" id="{6C86F972-7B50-4AE1-A119-5734445F4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248333"/>
            <a:ext cx="3096389" cy="282864"/>
          </a:xfrm>
          <a:custGeom xmlns:a="http://schemas.openxmlformats.org/drawingml/2006/main">
            <a:pathLst>
              <a:path w="3096389" h="282864">
                <a:moveTo>
                  <a:pt x="0" y="0"/>
                </a:moveTo>
                <a:lnTo>
                  <a:pt x="3096389" y="0"/>
                </a:lnTo>
                <a:lnTo>
                  <a:pt x="3096389" y="282864"/>
                </a:lnTo>
                <a:lnTo>
                  <a:pt x="0" y="282864"/>
                </a:lnTo>
                <a:close/>
              </a:path>
            </a:pathLst>
          </a:custGeom>
          <a:solidFill xmlns:a="http://schemas.openxmlformats.org/drawingml/2006/main">
            <a:srgbClr val="426B91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22" name="patch_4">
            <a:extLst xmlns:a="http://schemas.openxmlformats.org/drawingml/2006/main">
              <a:ext uri="{FF2B5EF4-FFF2-40B4-BE49-F238E27FC236}">
                <a16:creationId xmlns:a16="http://schemas.microsoft.com/office/drawing/2014/main" id="{9A2AFB96-5A93-4E3F-A1EA-D36C71165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753447"/>
            <a:ext cx="1602396" cy="282864"/>
          </a:xfrm>
          <a:custGeom xmlns:a="http://schemas.openxmlformats.org/drawingml/2006/main">
            <a:pathLst>
              <a:path w="1602396" h="282864">
                <a:moveTo>
                  <a:pt x="0" y="0"/>
                </a:moveTo>
                <a:lnTo>
                  <a:pt x="1602396" y="0"/>
                </a:lnTo>
                <a:lnTo>
                  <a:pt x="1602396" y="282864"/>
                </a:lnTo>
                <a:lnTo>
                  <a:pt x="0" y="282864"/>
                </a:lnTo>
                <a:close/>
              </a:path>
            </a:pathLst>
          </a:custGeom>
          <a:solidFill xmlns:a="http://schemas.openxmlformats.org/drawingml/2006/main">
            <a:srgbClr val="007F78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23" name="patch_5">
            <a:extLst xmlns:a="http://schemas.openxmlformats.org/drawingml/2006/main">
              <a:ext uri="{FF2B5EF4-FFF2-40B4-BE49-F238E27FC236}">
                <a16:creationId xmlns:a16="http://schemas.microsoft.com/office/drawing/2014/main" id="{7262F7B8-2E17-4AC0-949C-1C0838F3E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258560"/>
            <a:ext cx="1364895" cy="282864"/>
          </a:xfrm>
          <a:custGeom xmlns:a="http://schemas.openxmlformats.org/drawingml/2006/main">
            <a:pathLst>
              <a:path w="1364895" h="282864">
                <a:moveTo>
                  <a:pt x="0" y="0"/>
                </a:moveTo>
                <a:lnTo>
                  <a:pt x="1364895" y="0"/>
                </a:lnTo>
                <a:lnTo>
                  <a:pt x="1364895" y="282864"/>
                </a:lnTo>
                <a:lnTo>
                  <a:pt x="0" y="282864"/>
                </a:lnTo>
                <a:close/>
              </a:path>
            </a:pathLst>
          </a:custGeom>
          <a:solidFill xmlns:a="http://schemas.openxmlformats.org/drawingml/2006/main">
            <a:srgbClr val="007F78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24" name="patch_6">
            <a:extLst xmlns:a="http://schemas.openxmlformats.org/drawingml/2006/main">
              <a:ext uri="{FF2B5EF4-FFF2-40B4-BE49-F238E27FC236}">
                <a16:creationId xmlns:a16="http://schemas.microsoft.com/office/drawing/2014/main" id="{87C86E73-01A5-45A0-B8D9-4FEE2247B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763674"/>
            <a:ext cx="1114089" cy="282864"/>
          </a:xfrm>
          <a:custGeom xmlns:a="http://schemas.openxmlformats.org/drawingml/2006/main">
            <a:pathLst>
              <a:path w="1114089" h="282864">
                <a:moveTo>
                  <a:pt x="0" y="0"/>
                </a:moveTo>
                <a:lnTo>
                  <a:pt x="1114089" y="0"/>
                </a:lnTo>
                <a:lnTo>
                  <a:pt x="1114089" y="282864"/>
                </a:lnTo>
                <a:lnTo>
                  <a:pt x="0" y="282864"/>
                </a:lnTo>
                <a:close/>
              </a:path>
            </a:pathLst>
          </a:custGeom>
          <a:solidFill xmlns:a="http://schemas.openxmlformats.org/drawingml/2006/main">
            <a:srgbClr val="8567A7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25" name="patch_7">
            <a:extLst xmlns:a="http://schemas.openxmlformats.org/drawingml/2006/main">
              <a:ext uri="{FF2B5EF4-FFF2-40B4-BE49-F238E27FC236}">
                <a16:creationId xmlns:a16="http://schemas.microsoft.com/office/drawing/2014/main" id="{2C32778D-CA74-46B7-BAB6-D79F598D6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268788"/>
            <a:ext cx="937688" cy="282864"/>
          </a:xfrm>
          <a:custGeom xmlns:a="http://schemas.openxmlformats.org/drawingml/2006/main">
            <a:pathLst>
              <a:path w="937688" h="282864">
                <a:moveTo>
                  <a:pt x="0" y="0"/>
                </a:moveTo>
                <a:lnTo>
                  <a:pt x="937688" y="0"/>
                </a:lnTo>
                <a:lnTo>
                  <a:pt x="937688" y="282864"/>
                </a:lnTo>
                <a:lnTo>
                  <a:pt x="0" y="282864"/>
                </a:lnTo>
                <a:close/>
              </a:path>
            </a:pathLst>
          </a:custGeom>
          <a:solidFill xmlns:a="http://schemas.openxmlformats.org/drawingml/2006/main">
            <a:srgbClr val="8567A7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26" name="patch_8">
            <a:extLst xmlns:a="http://schemas.openxmlformats.org/drawingml/2006/main">
              <a:ext uri="{FF2B5EF4-FFF2-40B4-BE49-F238E27FC236}">
                <a16:creationId xmlns:a16="http://schemas.microsoft.com/office/drawing/2014/main" id="{7488177E-EBA3-43D4-BABD-F266C18FC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773901"/>
            <a:ext cx="627260" cy="282864"/>
          </a:xfrm>
          <a:custGeom xmlns:a="http://schemas.openxmlformats.org/drawingml/2006/main">
            <a:pathLst>
              <a:path w="627260" h="282864">
                <a:moveTo>
                  <a:pt x="0" y="0"/>
                </a:moveTo>
                <a:lnTo>
                  <a:pt x="627260" y="0"/>
                </a:lnTo>
                <a:lnTo>
                  <a:pt x="627260" y="282864"/>
                </a:lnTo>
                <a:lnTo>
                  <a:pt x="0" y="282864"/>
                </a:lnTo>
                <a:close/>
              </a:path>
            </a:pathLst>
          </a:custGeom>
          <a:solidFill xmlns:a="http://schemas.openxmlformats.org/drawingml/2006/main">
            <a:srgbClr val="9BA9AE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27" name="patch_9">
            <a:extLst xmlns:a="http://schemas.openxmlformats.org/drawingml/2006/main">
              <a:ext uri="{FF2B5EF4-FFF2-40B4-BE49-F238E27FC236}">
                <a16:creationId xmlns:a16="http://schemas.microsoft.com/office/drawing/2014/main" id="{01ECC7D7-FDD5-42A9-BABA-B2377E545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5279015"/>
            <a:ext cx="566160" cy="282864"/>
          </a:xfrm>
          <a:custGeom xmlns:a="http://schemas.openxmlformats.org/drawingml/2006/main">
            <a:pathLst>
              <a:path w="566160" h="282864">
                <a:moveTo>
                  <a:pt x="0" y="0"/>
                </a:moveTo>
                <a:lnTo>
                  <a:pt x="566160" y="0"/>
                </a:lnTo>
                <a:lnTo>
                  <a:pt x="566160" y="282864"/>
                </a:lnTo>
                <a:lnTo>
                  <a:pt x="0" y="282864"/>
                </a:lnTo>
                <a:close/>
              </a:path>
            </a:pathLst>
          </a:custGeom>
          <a:solidFill xmlns:a="http://schemas.openxmlformats.org/drawingml/2006/main">
            <a:srgbClr val="9BA9AE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28" name="patch_10">
            <a:extLst xmlns:a="http://schemas.openxmlformats.org/drawingml/2006/main">
              <a:ext uri="{FF2B5EF4-FFF2-40B4-BE49-F238E27FC236}">
                <a16:creationId xmlns:a16="http://schemas.microsoft.com/office/drawing/2014/main" id="{A930B34E-7C1E-4458-8F77-32F9EE2F6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5784128"/>
            <a:ext cx="168518" cy="282864"/>
          </a:xfrm>
          <a:custGeom xmlns:a="http://schemas.openxmlformats.org/drawingml/2006/main">
            <a:pathLst>
              <a:path w="168518" h="282864">
                <a:moveTo>
                  <a:pt x="0" y="0"/>
                </a:moveTo>
                <a:lnTo>
                  <a:pt x="168518" y="0"/>
                </a:lnTo>
                <a:lnTo>
                  <a:pt x="168518" y="282864"/>
                </a:lnTo>
                <a:lnTo>
                  <a:pt x="0" y="282864"/>
                </a:lnTo>
                <a:close/>
              </a:path>
            </a:pathLst>
          </a:custGeom>
          <a:solidFill xmlns:a="http://schemas.openxmlformats.org/drawingml/2006/main">
            <a:srgbClr val="9BA9AE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29" name="text_14 66,3%">
            <a:extLst xmlns:a="http://schemas.openxmlformats.org/drawingml/2006/main">
              <a:ext uri="{FF2B5EF4-FFF2-40B4-BE49-F238E27FC236}">
                <a16:creationId xmlns:a16="http://schemas.microsoft.com/office/drawing/2014/main" id="{C2B025B9-5FF5-4467-AED9-EB02C9957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558833" y="2283365"/>
            <a:ext cx="530762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426B91"/>
                </a:solidFill>
              </a:defRPr>
            </a:defPPr>
            <a:lvl1pPr algn="l">
              <a:defRPr sz="1250" b="0">
                <a:solidFill>
                  <a:srgbClr val="426B91"/>
                </a:solidFill>
              </a:defRPr>
            </a:lvl1pPr>
            <a:lvl2pPr algn="l">
              <a:defRPr sz="1250" b="0">
                <a:solidFill>
                  <a:srgbClr val="426B91"/>
                </a:solidFill>
              </a:defRPr>
            </a:lvl2pPr>
            <a:lvl3pPr algn="l">
              <a:defRPr sz="1250" b="0">
                <a:solidFill>
                  <a:srgbClr val="426B91"/>
                </a:solidFill>
              </a:defRPr>
            </a:lvl3pPr>
            <a:lvl4pPr algn="l">
              <a:defRPr sz="1250" b="0">
                <a:solidFill>
                  <a:srgbClr val="426B91"/>
                </a:solidFill>
              </a:defRPr>
            </a:lvl4pPr>
            <a:lvl5pPr algn="l">
              <a:defRPr sz="1250" b="0">
                <a:solidFill>
                  <a:srgbClr val="426B91"/>
                </a:solidFill>
              </a:defRPr>
            </a:lvl5pPr>
            <a:lvl6pPr algn="l">
              <a:defRPr sz="1250" b="0">
                <a:solidFill>
                  <a:srgbClr val="426B91"/>
                </a:solidFill>
              </a:defRPr>
            </a:lvl6pPr>
            <a:lvl7pPr algn="l">
              <a:defRPr sz="1250" b="0">
                <a:solidFill>
                  <a:srgbClr val="426B91"/>
                </a:solidFill>
              </a:defRPr>
            </a:lvl7pPr>
            <a:lvl8pPr algn="l">
              <a:defRPr sz="1250" b="0">
                <a:solidFill>
                  <a:srgbClr val="426B91"/>
                </a:solidFill>
              </a:defRPr>
            </a:lvl8pPr>
            <a:lvl9pPr algn="l">
              <a:defRPr sz="1250" b="0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426B91"/>
                </a:solidFill>
              </a:defRPr>
            </a:pPr>
            <a:r>
              <a:rPr sz="1250" b="0">
                <a:solidFill>
                  <a:srgbClr val="426B91"/>
                </a:solidFill>
              </a:rPr>
              <a:t>66,3%</a:t>
            </a:r>
          </a:p>
        </p:txBody>
      </p:sp>
      <p:sp>
        <p:nvSpPr>
          <p:cNvPr id="30" name="text_15 34,3%">
            <a:extLst xmlns:a="http://schemas.openxmlformats.org/drawingml/2006/main">
              <a:ext uri="{FF2B5EF4-FFF2-40B4-BE49-F238E27FC236}">
                <a16:creationId xmlns:a16="http://schemas.microsoft.com/office/drawing/2014/main" id="{B9CE6B6D-1823-4EDB-AB42-7AA4943C6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064840" y="2788479"/>
            <a:ext cx="530762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007F78"/>
                </a:solidFill>
              </a:defRPr>
            </a:defPPr>
            <a:lvl1pPr algn="l">
              <a:defRPr sz="1250" b="0">
                <a:solidFill>
                  <a:srgbClr val="007F78"/>
                </a:solidFill>
              </a:defRPr>
            </a:lvl1pPr>
            <a:lvl2pPr algn="l">
              <a:defRPr sz="1250" b="0">
                <a:solidFill>
                  <a:srgbClr val="007F78"/>
                </a:solidFill>
              </a:defRPr>
            </a:lvl2pPr>
            <a:lvl3pPr algn="l">
              <a:defRPr sz="1250" b="0">
                <a:solidFill>
                  <a:srgbClr val="007F78"/>
                </a:solidFill>
              </a:defRPr>
            </a:lvl3pPr>
            <a:lvl4pPr algn="l">
              <a:defRPr sz="1250" b="0">
                <a:solidFill>
                  <a:srgbClr val="007F78"/>
                </a:solidFill>
              </a:defRPr>
            </a:lvl4pPr>
            <a:lvl5pPr algn="l">
              <a:defRPr sz="1250" b="0">
                <a:solidFill>
                  <a:srgbClr val="007F78"/>
                </a:solidFill>
              </a:defRPr>
            </a:lvl5pPr>
            <a:lvl6pPr algn="l">
              <a:defRPr sz="1250" b="0">
                <a:solidFill>
                  <a:srgbClr val="007F78"/>
                </a:solidFill>
              </a:defRPr>
            </a:lvl6pPr>
            <a:lvl7pPr algn="l">
              <a:defRPr sz="1250" b="0">
                <a:solidFill>
                  <a:srgbClr val="007F78"/>
                </a:solidFill>
              </a:defRPr>
            </a:lvl7pPr>
            <a:lvl8pPr algn="l">
              <a:defRPr sz="1250" b="0">
                <a:solidFill>
                  <a:srgbClr val="007F78"/>
                </a:solidFill>
              </a:defRPr>
            </a:lvl8pPr>
            <a:lvl9pPr algn="l">
              <a:defRPr sz="1250" b="0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007F78"/>
                </a:solidFill>
              </a:defRPr>
            </a:pPr>
            <a:r>
              <a:rPr sz="1250" b="0">
                <a:solidFill>
                  <a:srgbClr val="007F78"/>
                </a:solidFill>
              </a:rPr>
              <a:t>34,3%</a:t>
            </a:r>
          </a:p>
        </p:txBody>
      </p:sp>
      <p:sp>
        <p:nvSpPr>
          <p:cNvPr id="31" name="text_16 29,2%">
            <a:extLst xmlns:a="http://schemas.openxmlformats.org/drawingml/2006/main">
              <a:ext uri="{FF2B5EF4-FFF2-40B4-BE49-F238E27FC236}">
                <a16:creationId xmlns:a16="http://schemas.microsoft.com/office/drawing/2014/main" id="{F91544E4-AE45-47F1-B2CE-B6C905F1A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827338" y="3293592"/>
            <a:ext cx="530762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007F78"/>
                </a:solidFill>
              </a:defRPr>
            </a:defPPr>
            <a:lvl1pPr algn="l">
              <a:defRPr sz="1250" b="0">
                <a:solidFill>
                  <a:srgbClr val="007F78"/>
                </a:solidFill>
              </a:defRPr>
            </a:lvl1pPr>
            <a:lvl2pPr algn="l">
              <a:defRPr sz="1250" b="0">
                <a:solidFill>
                  <a:srgbClr val="007F78"/>
                </a:solidFill>
              </a:defRPr>
            </a:lvl2pPr>
            <a:lvl3pPr algn="l">
              <a:defRPr sz="1250" b="0">
                <a:solidFill>
                  <a:srgbClr val="007F78"/>
                </a:solidFill>
              </a:defRPr>
            </a:lvl3pPr>
            <a:lvl4pPr algn="l">
              <a:defRPr sz="1250" b="0">
                <a:solidFill>
                  <a:srgbClr val="007F78"/>
                </a:solidFill>
              </a:defRPr>
            </a:lvl4pPr>
            <a:lvl5pPr algn="l">
              <a:defRPr sz="1250" b="0">
                <a:solidFill>
                  <a:srgbClr val="007F78"/>
                </a:solidFill>
              </a:defRPr>
            </a:lvl5pPr>
            <a:lvl6pPr algn="l">
              <a:defRPr sz="1250" b="0">
                <a:solidFill>
                  <a:srgbClr val="007F78"/>
                </a:solidFill>
              </a:defRPr>
            </a:lvl6pPr>
            <a:lvl7pPr algn="l">
              <a:defRPr sz="1250" b="0">
                <a:solidFill>
                  <a:srgbClr val="007F78"/>
                </a:solidFill>
              </a:defRPr>
            </a:lvl7pPr>
            <a:lvl8pPr algn="l">
              <a:defRPr sz="1250" b="0">
                <a:solidFill>
                  <a:srgbClr val="007F78"/>
                </a:solidFill>
              </a:defRPr>
            </a:lvl8pPr>
            <a:lvl9pPr algn="l">
              <a:defRPr sz="1250" b="0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007F78"/>
                </a:solidFill>
              </a:defRPr>
            </a:pPr>
            <a:r>
              <a:rPr sz="1250" b="0">
                <a:solidFill>
                  <a:srgbClr val="007F78"/>
                </a:solidFill>
              </a:rPr>
              <a:t>29,2%</a:t>
            </a:r>
          </a:p>
        </p:txBody>
      </p:sp>
      <p:sp>
        <p:nvSpPr>
          <p:cNvPr id="32" name="text_17 23,9%">
            <a:extLst xmlns:a="http://schemas.openxmlformats.org/drawingml/2006/main">
              <a:ext uri="{FF2B5EF4-FFF2-40B4-BE49-F238E27FC236}">
                <a16:creationId xmlns:a16="http://schemas.microsoft.com/office/drawing/2014/main" id="{EB56597A-552B-4711-B54D-A1BE68A5D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76532" y="3798706"/>
            <a:ext cx="530762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8567A7"/>
                </a:solidFill>
              </a:defRPr>
            </a:defPPr>
            <a:lvl1pPr algn="l">
              <a:defRPr sz="1250" b="0">
                <a:solidFill>
                  <a:srgbClr val="8567A7"/>
                </a:solidFill>
              </a:defRPr>
            </a:lvl1pPr>
            <a:lvl2pPr algn="l">
              <a:defRPr sz="1250" b="0">
                <a:solidFill>
                  <a:srgbClr val="8567A7"/>
                </a:solidFill>
              </a:defRPr>
            </a:lvl2pPr>
            <a:lvl3pPr algn="l">
              <a:defRPr sz="1250" b="0">
                <a:solidFill>
                  <a:srgbClr val="8567A7"/>
                </a:solidFill>
              </a:defRPr>
            </a:lvl3pPr>
            <a:lvl4pPr algn="l">
              <a:defRPr sz="1250" b="0">
                <a:solidFill>
                  <a:srgbClr val="8567A7"/>
                </a:solidFill>
              </a:defRPr>
            </a:lvl4pPr>
            <a:lvl5pPr algn="l">
              <a:defRPr sz="1250" b="0">
                <a:solidFill>
                  <a:srgbClr val="8567A7"/>
                </a:solidFill>
              </a:defRPr>
            </a:lvl5pPr>
            <a:lvl6pPr algn="l">
              <a:defRPr sz="1250" b="0">
                <a:solidFill>
                  <a:srgbClr val="8567A7"/>
                </a:solidFill>
              </a:defRPr>
            </a:lvl6pPr>
            <a:lvl7pPr algn="l">
              <a:defRPr sz="1250" b="0">
                <a:solidFill>
                  <a:srgbClr val="8567A7"/>
                </a:solidFill>
              </a:defRPr>
            </a:lvl7pPr>
            <a:lvl8pPr algn="l">
              <a:defRPr sz="1250" b="0">
                <a:solidFill>
                  <a:srgbClr val="8567A7"/>
                </a:solidFill>
              </a:defRPr>
            </a:lvl8pPr>
            <a:lvl9pPr algn="l">
              <a:defRPr sz="1250" b="0">
                <a:solidFill>
                  <a:srgbClr val="8567A7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8567A7"/>
                </a:solidFill>
              </a:defRPr>
            </a:pPr>
            <a:r>
              <a:rPr sz="1250" b="0">
                <a:solidFill>
                  <a:srgbClr val="8567A7"/>
                </a:solidFill>
              </a:rPr>
              <a:t>23,9%</a:t>
            </a:r>
          </a:p>
        </p:txBody>
      </p:sp>
      <p:sp>
        <p:nvSpPr>
          <p:cNvPr id="33" name="text_18 20,1%">
            <a:extLst xmlns:a="http://schemas.openxmlformats.org/drawingml/2006/main">
              <a:ext uri="{FF2B5EF4-FFF2-40B4-BE49-F238E27FC236}">
                <a16:creationId xmlns:a16="http://schemas.microsoft.com/office/drawing/2014/main" id="{659808C7-2360-4202-A168-B883DC906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400131" y="4303820"/>
            <a:ext cx="530762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8567A7"/>
                </a:solidFill>
              </a:defRPr>
            </a:defPPr>
            <a:lvl1pPr algn="l">
              <a:defRPr sz="1250" b="0">
                <a:solidFill>
                  <a:srgbClr val="8567A7"/>
                </a:solidFill>
              </a:defRPr>
            </a:lvl1pPr>
            <a:lvl2pPr algn="l">
              <a:defRPr sz="1250" b="0">
                <a:solidFill>
                  <a:srgbClr val="8567A7"/>
                </a:solidFill>
              </a:defRPr>
            </a:lvl2pPr>
            <a:lvl3pPr algn="l">
              <a:defRPr sz="1250" b="0">
                <a:solidFill>
                  <a:srgbClr val="8567A7"/>
                </a:solidFill>
              </a:defRPr>
            </a:lvl3pPr>
            <a:lvl4pPr algn="l">
              <a:defRPr sz="1250" b="0">
                <a:solidFill>
                  <a:srgbClr val="8567A7"/>
                </a:solidFill>
              </a:defRPr>
            </a:lvl4pPr>
            <a:lvl5pPr algn="l">
              <a:defRPr sz="1250" b="0">
                <a:solidFill>
                  <a:srgbClr val="8567A7"/>
                </a:solidFill>
              </a:defRPr>
            </a:lvl5pPr>
            <a:lvl6pPr algn="l">
              <a:defRPr sz="1250" b="0">
                <a:solidFill>
                  <a:srgbClr val="8567A7"/>
                </a:solidFill>
              </a:defRPr>
            </a:lvl6pPr>
            <a:lvl7pPr algn="l">
              <a:defRPr sz="1250" b="0">
                <a:solidFill>
                  <a:srgbClr val="8567A7"/>
                </a:solidFill>
              </a:defRPr>
            </a:lvl7pPr>
            <a:lvl8pPr algn="l">
              <a:defRPr sz="1250" b="0">
                <a:solidFill>
                  <a:srgbClr val="8567A7"/>
                </a:solidFill>
              </a:defRPr>
            </a:lvl8pPr>
            <a:lvl9pPr algn="l">
              <a:defRPr sz="1250" b="0">
                <a:solidFill>
                  <a:srgbClr val="8567A7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8567A7"/>
                </a:solidFill>
              </a:defRPr>
            </a:pPr>
            <a:r>
              <a:rPr sz="1250" b="0">
                <a:solidFill>
                  <a:srgbClr val="8567A7"/>
                </a:solidFill>
              </a:rPr>
              <a:t>20,1%</a:t>
            </a:r>
          </a:p>
        </p:txBody>
      </p:sp>
      <p:sp>
        <p:nvSpPr>
          <p:cNvPr id="34" name="text_19 13,4%">
            <a:extLst xmlns:a="http://schemas.openxmlformats.org/drawingml/2006/main">
              <a:ext uri="{FF2B5EF4-FFF2-40B4-BE49-F238E27FC236}">
                <a16:creationId xmlns:a16="http://schemas.microsoft.com/office/drawing/2014/main" id="{2C8D973D-5991-4425-AD78-05BB167BD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089704" y="4808933"/>
            <a:ext cx="530762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9BA9AE"/>
                </a:solidFill>
              </a:defRPr>
            </a:defPPr>
            <a:lvl1pPr algn="l">
              <a:defRPr sz="1250" b="0">
                <a:solidFill>
                  <a:srgbClr val="9BA9AE"/>
                </a:solidFill>
              </a:defRPr>
            </a:lvl1pPr>
            <a:lvl2pPr algn="l">
              <a:defRPr sz="1250" b="0">
                <a:solidFill>
                  <a:srgbClr val="9BA9AE"/>
                </a:solidFill>
              </a:defRPr>
            </a:lvl2pPr>
            <a:lvl3pPr algn="l">
              <a:defRPr sz="1250" b="0">
                <a:solidFill>
                  <a:srgbClr val="9BA9AE"/>
                </a:solidFill>
              </a:defRPr>
            </a:lvl3pPr>
            <a:lvl4pPr algn="l">
              <a:defRPr sz="1250" b="0">
                <a:solidFill>
                  <a:srgbClr val="9BA9AE"/>
                </a:solidFill>
              </a:defRPr>
            </a:lvl4pPr>
            <a:lvl5pPr algn="l">
              <a:defRPr sz="1250" b="0">
                <a:solidFill>
                  <a:srgbClr val="9BA9AE"/>
                </a:solidFill>
              </a:defRPr>
            </a:lvl5pPr>
            <a:lvl6pPr algn="l">
              <a:defRPr sz="1250" b="0">
                <a:solidFill>
                  <a:srgbClr val="9BA9AE"/>
                </a:solidFill>
              </a:defRPr>
            </a:lvl6pPr>
            <a:lvl7pPr algn="l">
              <a:defRPr sz="1250" b="0">
                <a:solidFill>
                  <a:srgbClr val="9BA9AE"/>
                </a:solidFill>
              </a:defRPr>
            </a:lvl7pPr>
            <a:lvl8pPr algn="l">
              <a:defRPr sz="1250" b="0">
                <a:solidFill>
                  <a:srgbClr val="9BA9AE"/>
                </a:solidFill>
              </a:defRPr>
            </a:lvl8pPr>
            <a:lvl9pPr algn="l">
              <a:defRPr sz="1250" b="0">
                <a:solidFill>
                  <a:srgbClr val="9BA9AE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9BA9AE"/>
                </a:solidFill>
              </a:defRPr>
            </a:pPr>
            <a:r>
              <a:rPr sz="1250" b="0">
                <a:solidFill>
                  <a:srgbClr val="9BA9AE"/>
                </a:solidFill>
              </a:rPr>
              <a:t>13,4%</a:t>
            </a:r>
          </a:p>
        </p:txBody>
      </p:sp>
      <p:sp>
        <p:nvSpPr>
          <p:cNvPr id="35" name="text_20 12,1%">
            <a:extLst xmlns:a="http://schemas.openxmlformats.org/drawingml/2006/main">
              <a:ext uri="{FF2B5EF4-FFF2-40B4-BE49-F238E27FC236}">
                <a16:creationId xmlns:a16="http://schemas.microsoft.com/office/drawing/2014/main" id="{A215CB83-FD28-4414-9407-4AD7F0987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028604" y="5314047"/>
            <a:ext cx="530762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9BA9AE"/>
                </a:solidFill>
              </a:defRPr>
            </a:defPPr>
            <a:lvl1pPr algn="l">
              <a:defRPr sz="1250" b="0">
                <a:solidFill>
                  <a:srgbClr val="9BA9AE"/>
                </a:solidFill>
              </a:defRPr>
            </a:lvl1pPr>
            <a:lvl2pPr algn="l">
              <a:defRPr sz="1250" b="0">
                <a:solidFill>
                  <a:srgbClr val="9BA9AE"/>
                </a:solidFill>
              </a:defRPr>
            </a:lvl2pPr>
            <a:lvl3pPr algn="l">
              <a:defRPr sz="1250" b="0">
                <a:solidFill>
                  <a:srgbClr val="9BA9AE"/>
                </a:solidFill>
              </a:defRPr>
            </a:lvl3pPr>
            <a:lvl4pPr algn="l">
              <a:defRPr sz="1250" b="0">
                <a:solidFill>
                  <a:srgbClr val="9BA9AE"/>
                </a:solidFill>
              </a:defRPr>
            </a:lvl4pPr>
            <a:lvl5pPr algn="l">
              <a:defRPr sz="1250" b="0">
                <a:solidFill>
                  <a:srgbClr val="9BA9AE"/>
                </a:solidFill>
              </a:defRPr>
            </a:lvl5pPr>
            <a:lvl6pPr algn="l">
              <a:defRPr sz="1250" b="0">
                <a:solidFill>
                  <a:srgbClr val="9BA9AE"/>
                </a:solidFill>
              </a:defRPr>
            </a:lvl6pPr>
            <a:lvl7pPr algn="l">
              <a:defRPr sz="1250" b="0">
                <a:solidFill>
                  <a:srgbClr val="9BA9AE"/>
                </a:solidFill>
              </a:defRPr>
            </a:lvl7pPr>
            <a:lvl8pPr algn="l">
              <a:defRPr sz="1250" b="0">
                <a:solidFill>
                  <a:srgbClr val="9BA9AE"/>
                </a:solidFill>
              </a:defRPr>
            </a:lvl8pPr>
            <a:lvl9pPr algn="l">
              <a:defRPr sz="1250" b="0">
                <a:solidFill>
                  <a:srgbClr val="9BA9AE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9BA9AE"/>
                </a:solidFill>
              </a:defRPr>
            </a:pPr>
            <a:r>
              <a:rPr sz="1250" b="0">
                <a:solidFill>
                  <a:srgbClr val="9BA9AE"/>
                </a:solidFill>
              </a:rPr>
              <a:t>12,1%</a:t>
            </a:r>
          </a:p>
        </p:txBody>
      </p:sp>
      <p:sp>
        <p:nvSpPr>
          <p:cNvPr id="36" name="text_21 3,6%">
            <a:extLst xmlns:a="http://schemas.openxmlformats.org/drawingml/2006/main">
              <a:ext uri="{FF2B5EF4-FFF2-40B4-BE49-F238E27FC236}">
                <a16:creationId xmlns:a16="http://schemas.microsoft.com/office/drawing/2014/main" id="{69C70A8B-5EC3-4F99-A6F2-A5B94BE14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630961" y="5819161"/>
            <a:ext cx="429758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9BA9AE"/>
                </a:solidFill>
              </a:defRPr>
            </a:defPPr>
            <a:lvl1pPr algn="l">
              <a:defRPr sz="1250" b="0">
                <a:solidFill>
                  <a:srgbClr val="9BA9AE"/>
                </a:solidFill>
              </a:defRPr>
            </a:lvl1pPr>
            <a:lvl2pPr algn="l">
              <a:defRPr sz="1250" b="0">
                <a:solidFill>
                  <a:srgbClr val="9BA9AE"/>
                </a:solidFill>
              </a:defRPr>
            </a:lvl2pPr>
            <a:lvl3pPr algn="l">
              <a:defRPr sz="1250" b="0">
                <a:solidFill>
                  <a:srgbClr val="9BA9AE"/>
                </a:solidFill>
              </a:defRPr>
            </a:lvl3pPr>
            <a:lvl4pPr algn="l">
              <a:defRPr sz="1250" b="0">
                <a:solidFill>
                  <a:srgbClr val="9BA9AE"/>
                </a:solidFill>
              </a:defRPr>
            </a:lvl4pPr>
            <a:lvl5pPr algn="l">
              <a:defRPr sz="1250" b="0">
                <a:solidFill>
                  <a:srgbClr val="9BA9AE"/>
                </a:solidFill>
              </a:defRPr>
            </a:lvl5pPr>
            <a:lvl6pPr algn="l">
              <a:defRPr sz="1250" b="0">
                <a:solidFill>
                  <a:srgbClr val="9BA9AE"/>
                </a:solidFill>
              </a:defRPr>
            </a:lvl6pPr>
            <a:lvl7pPr algn="l">
              <a:defRPr sz="1250" b="0">
                <a:solidFill>
                  <a:srgbClr val="9BA9AE"/>
                </a:solidFill>
              </a:defRPr>
            </a:lvl7pPr>
            <a:lvl8pPr algn="l">
              <a:defRPr sz="1250" b="0">
                <a:solidFill>
                  <a:srgbClr val="9BA9AE"/>
                </a:solidFill>
              </a:defRPr>
            </a:lvl8pPr>
            <a:lvl9pPr algn="l">
              <a:defRPr sz="1250" b="0">
                <a:solidFill>
                  <a:srgbClr val="9BA9AE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9BA9AE"/>
                </a:solidFill>
              </a:defRPr>
            </a:pPr>
            <a:r>
              <a:rPr sz="1250" b="0">
                <a:solidFill>
                  <a:srgbClr val="9BA9AE"/>
                </a:solidFill>
              </a:rPr>
              <a:t>3,6%</a:t>
            </a:r>
          </a:p>
        </p:txBody>
      </p:sp>
      <p:sp>
        <p:nvSpPr>
          <p:cNvPr id="37" name="patch_11">
            <a:extLst xmlns:a="http://schemas.openxmlformats.org/drawingml/2006/main">
              <a:ext uri="{FF2B5EF4-FFF2-40B4-BE49-F238E27FC236}">
                <a16:creationId xmlns:a16="http://schemas.microsoft.com/office/drawing/2014/main" id="{A96C8DD1-47EA-4464-A8DA-29C7706FC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057400"/>
            <a:ext cx="5486400" cy="4200525"/>
          </a:xfrm>
          <a:custGeom xmlns:a="http://schemas.openxmlformats.org/drawingml/2006/main">
            <a:pathLst>
              <a:path w="5486400" h="4200525">
                <a:moveTo>
                  <a:pt x="0" y="4200525"/>
                </a:moveTo>
                <a:lnTo>
                  <a:pt x="5486400" y="4200525"/>
                </a:lnTo>
                <a:lnTo>
                  <a:pt x="5486400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38" name="text_22 28 янв.">
            <a:extLst xmlns:a="http://schemas.openxmlformats.org/drawingml/2006/main">
              <a:ext uri="{FF2B5EF4-FFF2-40B4-BE49-F238E27FC236}">
                <a16:creationId xmlns:a16="http://schemas.microsoft.com/office/drawing/2014/main" id="{BBDBA843-8E54-47BE-B79E-101C36E89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701196" y="6325757"/>
            <a:ext cx="572571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28 янв.</a:t>
            </a:r>
          </a:p>
        </p:txBody>
      </p:sp>
      <p:sp>
        <p:nvSpPr>
          <p:cNvPr id="39" name="text_23 1 апр.">
            <a:extLst xmlns:a="http://schemas.openxmlformats.org/drawingml/2006/main">
              <a:ext uri="{FF2B5EF4-FFF2-40B4-BE49-F238E27FC236}">
                <a16:creationId xmlns:a16="http://schemas.microsoft.com/office/drawing/2014/main" id="{14049377-9D5C-4448-8482-CC392B988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11076" y="6325757"/>
            <a:ext cx="488237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1 апр.</a:t>
            </a:r>
          </a:p>
        </p:txBody>
      </p:sp>
      <p:sp>
        <p:nvSpPr>
          <p:cNvPr id="40" name="text_24 3 июня">
            <a:extLst xmlns:a="http://schemas.openxmlformats.org/drawingml/2006/main">
              <a:ext uri="{FF2B5EF4-FFF2-40B4-BE49-F238E27FC236}">
                <a16:creationId xmlns:a16="http://schemas.microsoft.com/office/drawing/2014/main" id="{797FC42F-1BD4-448C-8D29-806C1DC53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40386" y="6325757"/>
            <a:ext cx="565045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3 июня</a:t>
            </a:r>
          </a:p>
        </p:txBody>
      </p:sp>
      <p:sp>
        <p:nvSpPr>
          <p:cNvPr id="41" name="text_25 5 авг.">
            <a:extLst xmlns:a="http://schemas.openxmlformats.org/drawingml/2006/main">
              <a:ext uri="{FF2B5EF4-FFF2-40B4-BE49-F238E27FC236}">
                <a16:creationId xmlns:a16="http://schemas.microsoft.com/office/drawing/2014/main" id="{74F7095C-26CD-4502-A147-E75C8D9C2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259145" y="6325757"/>
            <a:ext cx="462953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5 авг.</a:t>
            </a:r>
          </a:p>
        </p:txBody>
      </p:sp>
      <p:sp>
        <p:nvSpPr>
          <p:cNvPr id="42" name="text_26 21 окт.">
            <a:extLst xmlns:a="http://schemas.openxmlformats.org/drawingml/2006/main">
              <a:ext uri="{FF2B5EF4-FFF2-40B4-BE49-F238E27FC236}">
                <a16:creationId xmlns:a16="http://schemas.microsoft.com/office/drawing/2014/main" id="{8AC5EB0D-1E64-4D4A-9716-1E7A3A07D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634907" y="6325757"/>
            <a:ext cx="565840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21 окт.</a:t>
            </a:r>
          </a:p>
        </p:txBody>
      </p:sp>
      <p:sp>
        <p:nvSpPr>
          <p:cNvPr id="43" name="text_27 Конец 28-дневного окна">
            <a:extLst xmlns:a="http://schemas.openxmlformats.org/drawingml/2006/main">
              <a:ext uri="{FF2B5EF4-FFF2-40B4-BE49-F238E27FC236}">
                <a16:creationId xmlns:a16="http://schemas.microsoft.com/office/drawing/2014/main" id="{EE8975F6-7A51-472A-B1E0-FEEB02EE0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539218" y="6521942"/>
            <a:ext cx="2086364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203442"/>
                </a:solidFill>
              </a:defRPr>
            </a:defPPr>
            <a:lvl1pPr algn="l">
              <a:defRPr sz="1250" b="0">
                <a:solidFill>
                  <a:srgbClr val="203442"/>
                </a:solidFill>
              </a:defRPr>
            </a:lvl1pPr>
            <a:lvl2pPr algn="l">
              <a:defRPr sz="1250" b="0">
                <a:solidFill>
                  <a:srgbClr val="203442"/>
                </a:solidFill>
              </a:defRPr>
            </a:lvl2pPr>
            <a:lvl3pPr algn="l">
              <a:defRPr sz="1250" b="0">
                <a:solidFill>
                  <a:srgbClr val="203442"/>
                </a:solidFill>
              </a:defRPr>
            </a:lvl3pPr>
            <a:lvl4pPr algn="l">
              <a:defRPr sz="1250" b="0">
                <a:solidFill>
                  <a:srgbClr val="203442"/>
                </a:solidFill>
              </a:defRPr>
            </a:lvl4pPr>
            <a:lvl5pPr algn="l">
              <a:defRPr sz="1250" b="0">
                <a:solidFill>
                  <a:srgbClr val="203442"/>
                </a:solidFill>
              </a:defRPr>
            </a:lvl5pPr>
            <a:lvl6pPr algn="l">
              <a:defRPr sz="1250" b="0">
                <a:solidFill>
                  <a:srgbClr val="203442"/>
                </a:solidFill>
              </a:defRPr>
            </a:lvl6pPr>
            <a:lvl7pPr algn="l">
              <a:defRPr sz="1250" b="0">
                <a:solidFill>
                  <a:srgbClr val="203442"/>
                </a:solidFill>
              </a:defRPr>
            </a:lvl7pPr>
            <a:lvl8pPr algn="l">
              <a:defRPr sz="1250" b="0">
                <a:solidFill>
                  <a:srgbClr val="203442"/>
                </a:solidFill>
              </a:defRPr>
            </a:lvl8pPr>
            <a:lvl9pPr algn="l">
              <a:defRPr sz="125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203442"/>
                </a:solidFill>
              </a:defRPr>
            </a:pPr>
            <a:r>
              <a:rPr sz="1250" b="0">
                <a:solidFill>
                  <a:srgbClr val="203442"/>
                </a:solidFill>
              </a:rPr>
              <a:t>Конец 28-дневного окна</a:t>
            </a:r>
          </a:p>
        </p:txBody>
      </p:sp>
      <p:sp>
        <p:nvSpPr>
          <p:cNvPr id="44" name="line2d_22">
            <a:extLst xmlns:a="http://schemas.openxmlformats.org/drawingml/2006/main">
              <a:ext uri="{FF2B5EF4-FFF2-40B4-BE49-F238E27FC236}">
                <a16:creationId xmlns:a16="http://schemas.microsoft.com/office/drawing/2014/main" id="{992894C3-6E0D-4A7E-B0CF-9B9A47D89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6257925"/>
            <a:ext cx="5486400" cy="95"/>
          </a:xfrm>
          <a:custGeom xmlns:a="http://schemas.openxmlformats.org/drawingml/2006/main">
            <a:pathLst>
              <a:path w="5486400" h="95">
                <a:moveTo>
                  <a:pt x="0" y="0"/>
                </a:moveTo>
                <a:lnTo>
                  <a:pt x="54864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45" name="text_28 0">
            <a:extLst xmlns:a="http://schemas.openxmlformats.org/drawingml/2006/main">
              <a:ext uri="{FF2B5EF4-FFF2-40B4-BE49-F238E27FC236}">
                <a16:creationId xmlns:a16="http://schemas.microsoft.com/office/drawing/2014/main" id="{A2639315-ADAB-4C3E-8DAC-4C440B40E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627550" y="6177871"/>
            <a:ext cx="11904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</a:t>
            </a:r>
          </a:p>
        </p:txBody>
      </p:sp>
      <p:sp>
        <p:nvSpPr>
          <p:cNvPr id="46" name="line2d_24">
            <a:extLst xmlns:a="http://schemas.openxmlformats.org/drawingml/2006/main">
              <a:ext uri="{FF2B5EF4-FFF2-40B4-BE49-F238E27FC236}">
                <a16:creationId xmlns:a16="http://schemas.microsoft.com/office/drawing/2014/main" id="{34CE9911-DC51-427A-9DD1-BD54EFAE9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5417820"/>
            <a:ext cx="5486400" cy="95"/>
          </a:xfrm>
          <a:custGeom xmlns:a="http://schemas.openxmlformats.org/drawingml/2006/main">
            <a:pathLst>
              <a:path w="5486400" h="95">
                <a:moveTo>
                  <a:pt x="0" y="0"/>
                </a:moveTo>
                <a:lnTo>
                  <a:pt x="54864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47" name="text_29 20">
            <a:extLst xmlns:a="http://schemas.openxmlformats.org/drawingml/2006/main">
              <a:ext uri="{FF2B5EF4-FFF2-40B4-BE49-F238E27FC236}">
                <a16:creationId xmlns:a16="http://schemas.microsoft.com/office/drawing/2014/main" id="{DFD0D8A1-8ABC-45AA-A8AF-D2E42E9C1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34962" y="5337766"/>
            <a:ext cx="211634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20</a:t>
            </a:r>
          </a:p>
        </p:txBody>
      </p:sp>
      <p:sp>
        <p:nvSpPr>
          <p:cNvPr id="48" name="line2d_26">
            <a:extLst xmlns:a="http://schemas.openxmlformats.org/drawingml/2006/main">
              <a:ext uri="{FF2B5EF4-FFF2-40B4-BE49-F238E27FC236}">
                <a16:creationId xmlns:a16="http://schemas.microsoft.com/office/drawing/2014/main" id="{A1422AFA-93A5-4278-A273-FB387C5F1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4577715"/>
            <a:ext cx="5486400" cy="95"/>
          </a:xfrm>
          <a:custGeom xmlns:a="http://schemas.openxmlformats.org/drawingml/2006/main">
            <a:pathLst>
              <a:path w="5486400" h="95">
                <a:moveTo>
                  <a:pt x="0" y="0"/>
                </a:moveTo>
                <a:lnTo>
                  <a:pt x="54864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49" name="text_30 40">
            <a:extLst xmlns:a="http://schemas.openxmlformats.org/drawingml/2006/main">
              <a:ext uri="{FF2B5EF4-FFF2-40B4-BE49-F238E27FC236}">
                <a16:creationId xmlns:a16="http://schemas.microsoft.com/office/drawing/2014/main" id="{A1532B61-9004-4ECF-B951-0E703D5BA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34962" y="4497661"/>
            <a:ext cx="211634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40</a:t>
            </a:r>
          </a:p>
        </p:txBody>
      </p:sp>
      <p:sp>
        <p:nvSpPr>
          <p:cNvPr id="50" name="line2d_28">
            <a:extLst xmlns:a="http://schemas.openxmlformats.org/drawingml/2006/main">
              <a:ext uri="{FF2B5EF4-FFF2-40B4-BE49-F238E27FC236}">
                <a16:creationId xmlns:a16="http://schemas.microsoft.com/office/drawing/2014/main" id="{634A4BBD-AB02-4D7B-91E1-DB72D8334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3737610"/>
            <a:ext cx="5486400" cy="95"/>
          </a:xfrm>
          <a:custGeom xmlns:a="http://schemas.openxmlformats.org/drawingml/2006/main">
            <a:pathLst>
              <a:path w="5486400" h="95">
                <a:moveTo>
                  <a:pt x="0" y="0"/>
                </a:moveTo>
                <a:lnTo>
                  <a:pt x="54864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51" name="text_31 60">
            <a:extLst xmlns:a="http://schemas.openxmlformats.org/drawingml/2006/main">
              <a:ext uri="{FF2B5EF4-FFF2-40B4-BE49-F238E27FC236}">
                <a16:creationId xmlns:a16="http://schemas.microsoft.com/office/drawing/2014/main" id="{15B4CFB1-6A08-401A-B46F-0825BFBFD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34962" y="3657556"/>
            <a:ext cx="211634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60</a:t>
            </a:r>
          </a:p>
        </p:txBody>
      </p:sp>
      <p:sp>
        <p:nvSpPr>
          <p:cNvPr id="52" name="line2d_30">
            <a:extLst xmlns:a="http://schemas.openxmlformats.org/drawingml/2006/main">
              <a:ext uri="{FF2B5EF4-FFF2-40B4-BE49-F238E27FC236}">
                <a16:creationId xmlns:a16="http://schemas.microsoft.com/office/drawing/2014/main" id="{CBB8C732-FF23-4438-9359-B858F047C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897505"/>
            <a:ext cx="5486400" cy="95"/>
          </a:xfrm>
          <a:custGeom xmlns:a="http://schemas.openxmlformats.org/drawingml/2006/main">
            <a:pathLst>
              <a:path w="5486400" h="95">
                <a:moveTo>
                  <a:pt x="0" y="0"/>
                </a:moveTo>
                <a:lnTo>
                  <a:pt x="54864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53" name="text_32 80">
            <a:extLst xmlns:a="http://schemas.openxmlformats.org/drawingml/2006/main">
              <a:ext uri="{FF2B5EF4-FFF2-40B4-BE49-F238E27FC236}">
                <a16:creationId xmlns:a16="http://schemas.microsoft.com/office/drawing/2014/main" id="{762E611E-7149-4BA1-A60A-30406401A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34962" y="2817451"/>
            <a:ext cx="211634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80</a:t>
            </a:r>
          </a:p>
        </p:txBody>
      </p:sp>
      <p:sp>
        <p:nvSpPr>
          <p:cNvPr id="54" name="line2d_32">
            <a:extLst xmlns:a="http://schemas.openxmlformats.org/drawingml/2006/main">
              <a:ext uri="{FF2B5EF4-FFF2-40B4-BE49-F238E27FC236}">
                <a16:creationId xmlns:a16="http://schemas.microsoft.com/office/drawing/2014/main" id="{F0178775-3DB6-42CF-81A9-E321E1549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057400"/>
            <a:ext cx="5486400" cy="95"/>
          </a:xfrm>
          <a:custGeom xmlns:a="http://schemas.openxmlformats.org/drawingml/2006/main">
            <a:pathLst>
              <a:path w="5486400" h="95">
                <a:moveTo>
                  <a:pt x="0" y="0"/>
                </a:moveTo>
                <a:lnTo>
                  <a:pt x="54864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55" name="text_33 100">
            <a:extLst xmlns:a="http://schemas.openxmlformats.org/drawingml/2006/main">
              <a:ext uri="{FF2B5EF4-FFF2-40B4-BE49-F238E27FC236}">
                <a16:creationId xmlns:a16="http://schemas.microsoft.com/office/drawing/2014/main" id="{49795C5A-F006-499C-94F2-5533D7E76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442375" y="1977346"/>
            <a:ext cx="304221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100</a:t>
            </a:r>
          </a:p>
        </p:txBody>
      </p:sp>
      <p:sp>
        <p:nvSpPr>
          <p:cNvPr id="56" name="text_34 % раскрытий ИИ за 28 дней">
            <a:extLst xmlns:a="http://schemas.openxmlformats.org/drawingml/2006/main">
              <a:ext uri="{FF2B5EF4-FFF2-40B4-BE49-F238E27FC236}">
                <a16:creationId xmlns:a16="http://schemas.microsoft.com/office/drawing/2014/main" id="{93481D2C-09B5-4856-9939-DDF87DFBB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5400000">
            <a:off x="7143688" y="4058444"/>
            <a:ext cx="2371345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203442"/>
                </a:solidFill>
              </a:defRPr>
            </a:defPPr>
            <a:lvl1pPr algn="l">
              <a:defRPr sz="1250" b="0">
                <a:solidFill>
                  <a:srgbClr val="203442"/>
                </a:solidFill>
              </a:defRPr>
            </a:lvl1pPr>
            <a:lvl2pPr algn="l">
              <a:defRPr sz="1250" b="0">
                <a:solidFill>
                  <a:srgbClr val="203442"/>
                </a:solidFill>
              </a:defRPr>
            </a:lvl2pPr>
            <a:lvl3pPr algn="l">
              <a:defRPr sz="1250" b="0">
                <a:solidFill>
                  <a:srgbClr val="203442"/>
                </a:solidFill>
              </a:defRPr>
            </a:lvl3pPr>
            <a:lvl4pPr algn="l">
              <a:defRPr sz="1250" b="0">
                <a:solidFill>
                  <a:srgbClr val="203442"/>
                </a:solidFill>
              </a:defRPr>
            </a:lvl4pPr>
            <a:lvl5pPr algn="l">
              <a:defRPr sz="1250" b="0">
                <a:solidFill>
                  <a:srgbClr val="203442"/>
                </a:solidFill>
              </a:defRPr>
            </a:lvl5pPr>
            <a:lvl6pPr algn="l">
              <a:defRPr sz="1250" b="0">
                <a:solidFill>
                  <a:srgbClr val="203442"/>
                </a:solidFill>
              </a:defRPr>
            </a:lvl6pPr>
            <a:lvl7pPr algn="l">
              <a:defRPr sz="1250" b="0">
                <a:solidFill>
                  <a:srgbClr val="203442"/>
                </a:solidFill>
              </a:defRPr>
            </a:lvl7pPr>
            <a:lvl8pPr algn="l">
              <a:defRPr sz="1250" b="0">
                <a:solidFill>
                  <a:srgbClr val="203442"/>
                </a:solidFill>
              </a:defRPr>
            </a:lvl8pPr>
            <a:lvl9pPr algn="l">
              <a:defRPr sz="125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203442"/>
                </a:solidFill>
              </a:defRPr>
            </a:pPr>
            <a:r>
              <a:rPr sz="1250" b="0">
                <a:solidFill>
                  <a:srgbClr val="203442"/>
                </a:solidFill>
              </a:rPr>
              <a:t>% раскрытий ИИ за 28 дней</a:t>
            </a:r>
          </a:p>
        </p:txBody>
      </p:sp>
      <p:sp>
        <p:nvSpPr>
          <p:cNvPr id="57" name="line2d_34">
            <a:extLst xmlns:a="http://schemas.openxmlformats.org/drawingml/2006/main">
              <a:ext uri="{FF2B5EF4-FFF2-40B4-BE49-F238E27FC236}">
                <a16:creationId xmlns:a16="http://schemas.microsoft.com/office/drawing/2014/main" id="{1CFEC579-1EE9-471F-A318-39D5D7144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7481" y="3291283"/>
            <a:ext cx="4930346" cy="938803"/>
          </a:xfrm>
          <a:custGeom xmlns:a="http://schemas.openxmlformats.org/drawingml/2006/main">
            <a:pathLst>
              <a:path w="4930346" h="938803">
                <a:moveTo>
                  <a:pt x="0" y="653310"/>
                </a:moveTo>
                <a:lnTo>
                  <a:pt x="129746" y="758674"/>
                </a:lnTo>
                <a:lnTo>
                  <a:pt x="259492" y="938803"/>
                </a:lnTo>
                <a:lnTo>
                  <a:pt x="389238" y="795585"/>
                </a:lnTo>
                <a:lnTo>
                  <a:pt x="518984" y="592433"/>
                </a:lnTo>
                <a:lnTo>
                  <a:pt x="648730" y="352030"/>
                </a:lnTo>
                <a:lnTo>
                  <a:pt x="778476" y="166292"/>
                </a:lnTo>
                <a:lnTo>
                  <a:pt x="908222" y="215856"/>
                </a:lnTo>
                <a:lnTo>
                  <a:pt x="1037968" y="266305"/>
                </a:lnTo>
                <a:lnTo>
                  <a:pt x="1167713" y="245548"/>
                </a:lnTo>
                <a:lnTo>
                  <a:pt x="1297459" y="166292"/>
                </a:lnTo>
                <a:lnTo>
                  <a:pt x="1427205" y="317904"/>
                </a:lnTo>
                <a:lnTo>
                  <a:pt x="1556951" y="321867"/>
                </a:lnTo>
                <a:lnTo>
                  <a:pt x="1686697" y="424924"/>
                </a:lnTo>
                <a:lnTo>
                  <a:pt x="1816443" y="650677"/>
                </a:lnTo>
                <a:lnTo>
                  <a:pt x="1946189" y="571773"/>
                </a:lnTo>
                <a:lnTo>
                  <a:pt x="2075935" y="783110"/>
                </a:lnTo>
                <a:lnTo>
                  <a:pt x="2205681" y="874130"/>
                </a:lnTo>
                <a:lnTo>
                  <a:pt x="2335427" y="750981"/>
                </a:lnTo>
                <a:lnTo>
                  <a:pt x="2465173" y="690773"/>
                </a:lnTo>
                <a:lnTo>
                  <a:pt x="2594919" y="622163"/>
                </a:lnTo>
                <a:lnTo>
                  <a:pt x="2724665" y="559600"/>
                </a:lnTo>
                <a:lnTo>
                  <a:pt x="2854411" y="597381"/>
                </a:lnTo>
                <a:lnTo>
                  <a:pt x="2984157" y="554551"/>
                </a:lnTo>
                <a:lnTo>
                  <a:pt x="3113903" y="430015"/>
                </a:lnTo>
                <a:lnTo>
                  <a:pt x="3243649" y="279438"/>
                </a:lnTo>
                <a:lnTo>
                  <a:pt x="3373395" y="302174"/>
                </a:lnTo>
                <a:lnTo>
                  <a:pt x="3503141" y="266663"/>
                </a:lnTo>
                <a:lnTo>
                  <a:pt x="3632887" y="336053"/>
                </a:lnTo>
                <a:lnTo>
                  <a:pt x="3762632" y="361475"/>
                </a:lnTo>
                <a:lnTo>
                  <a:pt x="3892378" y="283146"/>
                </a:lnTo>
                <a:lnTo>
                  <a:pt x="4022124" y="285631"/>
                </a:lnTo>
                <a:lnTo>
                  <a:pt x="4151870" y="193792"/>
                </a:lnTo>
                <a:lnTo>
                  <a:pt x="4281616" y="150094"/>
                </a:lnTo>
                <a:lnTo>
                  <a:pt x="4411362" y="155815"/>
                </a:lnTo>
                <a:lnTo>
                  <a:pt x="4541108" y="128218"/>
                </a:lnTo>
                <a:lnTo>
                  <a:pt x="4670854" y="89517"/>
                </a:lnTo>
                <a:lnTo>
                  <a:pt x="4800600" y="79086"/>
                </a:lnTo>
                <a:lnTo>
                  <a:pt x="4930346" y="0"/>
                </a:lnTo>
              </a:path>
            </a:pathLst>
          </a:custGeom>
          <a:noFill xmlns:a="http://schemas.openxmlformats.org/drawingml/2006/main"/>
          <a:ln xmlns:a="http://schemas.openxmlformats.org/drawingml/2006/main" w="37042">
            <a:solidFill>
              <a:srgbClr val="426B91"/>
            </a:solidFill>
            <a:prstDash val="solid"/>
          </a:ln>
        </p:spPr>
      </p:sp>
      <p:sp>
        <p:nvSpPr>
          <p:cNvPr id="58" name="line2d_35">
            <a:extLst xmlns:a="http://schemas.openxmlformats.org/drawingml/2006/main">
              <a:ext uri="{FF2B5EF4-FFF2-40B4-BE49-F238E27FC236}">
                <a16:creationId xmlns:a16="http://schemas.microsoft.com/office/drawing/2014/main" id="{1566020D-EDD8-46A4-B569-2DC20263A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7481" y="4024424"/>
            <a:ext cx="4930346" cy="1381221"/>
          </a:xfrm>
          <a:custGeom xmlns:a="http://schemas.openxmlformats.org/drawingml/2006/main">
            <a:pathLst>
              <a:path w="4930346" h="1381221">
                <a:moveTo>
                  <a:pt x="0" y="1381221"/>
                </a:moveTo>
                <a:lnTo>
                  <a:pt x="129746" y="1156443"/>
                </a:lnTo>
                <a:lnTo>
                  <a:pt x="259492" y="1171299"/>
                </a:lnTo>
                <a:lnTo>
                  <a:pt x="389238" y="959185"/>
                </a:lnTo>
                <a:lnTo>
                  <a:pt x="518984" y="818107"/>
                </a:lnTo>
                <a:lnTo>
                  <a:pt x="648730" y="861901"/>
                </a:lnTo>
                <a:lnTo>
                  <a:pt x="778476" y="946854"/>
                </a:lnTo>
                <a:lnTo>
                  <a:pt x="908222" y="1043972"/>
                </a:lnTo>
                <a:lnTo>
                  <a:pt x="1037968" y="1093359"/>
                </a:lnTo>
                <a:lnTo>
                  <a:pt x="1167713" y="1123929"/>
                </a:lnTo>
                <a:lnTo>
                  <a:pt x="1297459" y="1141365"/>
                </a:lnTo>
                <a:lnTo>
                  <a:pt x="1427205" y="1056284"/>
                </a:lnTo>
                <a:lnTo>
                  <a:pt x="1556951" y="937043"/>
                </a:lnTo>
                <a:lnTo>
                  <a:pt x="1686697" y="788735"/>
                </a:lnTo>
                <a:lnTo>
                  <a:pt x="1816443" y="553291"/>
                </a:lnTo>
                <a:lnTo>
                  <a:pt x="1946189" y="579901"/>
                </a:lnTo>
                <a:lnTo>
                  <a:pt x="2075935" y="531086"/>
                </a:lnTo>
                <a:lnTo>
                  <a:pt x="2205681" y="528491"/>
                </a:lnTo>
                <a:lnTo>
                  <a:pt x="2335427" y="587142"/>
                </a:lnTo>
                <a:lnTo>
                  <a:pt x="2465173" y="533623"/>
                </a:lnTo>
                <a:lnTo>
                  <a:pt x="2594919" y="597250"/>
                </a:lnTo>
                <a:lnTo>
                  <a:pt x="2724665" y="534412"/>
                </a:lnTo>
                <a:lnTo>
                  <a:pt x="2854411" y="516045"/>
                </a:lnTo>
                <a:lnTo>
                  <a:pt x="2984157" y="454240"/>
                </a:lnTo>
                <a:lnTo>
                  <a:pt x="3113903" y="341226"/>
                </a:lnTo>
                <a:lnTo>
                  <a:pt x="3243649" y="324172"/>
                </a:lnTo>
                <a:lnTo>
                  <a:pt x="3373395" y="236627"/>
                </a:lnTo>
                <a:lnTo>
                  <a:pt x="3503141" y="160841"/>
                </a:lnTo>
                <a:lnTo>
                  <a:pt x="3632887" y="82731"/>
                </a:lnTo>
                <a:lnTo>
                  <a:pt x="3762632" y="0"/>
                </a:lnTo>
                <a:lnTo>
                  <a:pt x="3892378" y="24658"/>
                </a:lnTo>
                <a:lnTo>
                  <a:pt x="4022124" y="52617"/>
                </a:lnTo>
                <a:lnTo>
                  <a:pt x="4151870" y="63344"/>
                </a:lnTo>
                <a:lnTo>
                  <a:pt x="4281616" y="112829"/>
                </a:lnTo>
                <a:lnTo>
                  <a:pt x="4411362" y="107595"/>
                </a:lnTo>
                <a:lnTo>
                  <a:pt x="4541108" y="116105"/>
                </a:lnTo>
                <a:lnTo>
                  <a:pt x="4670854" y="138444"/>
                </a:lnTo>
                <a:lnTo>
                  <a:pt x="4800600" y="174611"/>
                </a:lnTo>
                <a:lnTo>
                  <a:pt x="4930346" y="211369"/>
                </a:lnTo>
              </a:path>
            </a:pathLst>
          </a:custGeom>
          <a:noFill xmlns:a="http://schemas.openxmlformats.org/drawingml/2006/main"/>
          <a:ln xmlns:a="http://schemas.openxmlformats.org/drawingml/2006/main" w="37042">
            <a:solidFill>
              <a:srgbClr val="8567A7"/>
            </a:solidFill>
            <a:prstDash val="solid"/>
          </a:ln>
        </p:spPr>
      </p:sp>
      <p:sp>
        <p:nvSpPr>
          <p:cNvPr id="59" name="line2d_36">
            <a:extLst xmlns:a="http://schemas.openxmlformats.org/drawingml/2006/main">
              <a:ext uri="{FF2B5EF4-FFF2-40B4-BE49-F238E27FC236}">
                <a16:creationId xmlns:a16="http://schemas.microsoft.com/office/drawing/2014/main" id="{A002C529-0FE2-42A4-8EC5-53363C881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7481" y="4545451"/>
            <a:ext cx="4930346" cy="1286334"/>
          </a:xfrm>
          <a:custGeom xmlns:a="http://schemas.openxmlformats.org/drawingml/2006/main">
            <a:pathLst>
              <a:path w="4930346" h="1286334">
                <a:moveTo>
                  <a:pt x="0" y="1286334"/>
                </a:moveTo>
                <a:lnTo>
                  <a:pt x="129746" y="1173945"/>
                </a:lnTo>
                <a:lnTo>
                  <a:pt x="259492" y="1084809"/>
                </a:lnTo>
                <a:lnTo>
                  <a:pt x="389238" y="815733"/>
                </a:lnTo>
                <a:lnTo>
                  <a:pt x="518984" y="662343"/>
                </a:lnTo>
                <a:lnTo>
                  <a:pt x="648730" y="640912"/>
                </a:lnTo>
                <a:lnTo>
                  <a:pt x="778476" y="690725"/>
                </a:lnTo>
                <a:lnTo>
                  <a:pt x="908222" y="708809"/>
                </a:lnTo>
                <a:lnTo>
                  <a:pt x="1037968" y="782358"/>
                </a:lnTo>
                <a:lnTo>
                  <a:pt x="1167713" y="840667"/>
                </a:lnTo>
                <a:lnTo>
                  <a:pt x="1297459" y="984383"/>
                </a:lnTo>
                <a:lnTo>
                  <a:pt x="1427205" y="963336"/>
                </a:lnTo>
                <a:lnTo>
                  <a:pt x="1556951" y="882741"/>
                </a:lnTo>
                <a:lnTo>
                  <a:pt x="1686697" y="722541"/>
                </a:lnTo>
                <a:lnTo>
                  <a:pt x="1816443" y="395553"/>
                </a:lnTo>
                <a:lnTo>
                  <a:pt x="1946189" y="381991"/>
                </a:lnTo>
                <a:lnTo>
                  <a:pt x="2075935" y="380149"/>
                </a:lnTo>
                <a:lnTo>
                  <a:pt x="2205681" y="379466"/>
                </a:lnTo>
                <a:lnTo>
                  <a:pt x="2335427" y="450778"/>
                </a:lnTo>
                <a:lnTo>
                  <a:pt x="2465173" y="462151"/>
                </a:lnTo>
                <a:lnTo>
                  <a:pt x="2594919" y="466970"/>
                </a:lnTo>
                <a:lnTo>
                  <a:pt x="2724665" y="414559"/>
                </a:lnTo>
                <a:lnTo>
                  <a:pt x="2854411" y="377824"/>
                </a:lnTo>
                <a:lnTo>
                  <a:pt x="2984157" y="300070"/>
                </a:lnTo>
                <a:lnTo>
                  <a:pt x="3113903" y="252486"/>
                </a:lnTo>
                <a:lnTo>
                  <a:pt x="3243649" y="220368"/>
                </a:lnTo>
                <a:lnTo>
                  <a:pt x="3373395" y="211864"/>
                </a:lnTo>
                <a:lnTo>
                  <a:pt x="3503141" y="176798"/>
                </a:lnTo>
                <a:lnTo>
                  <a:pt x="3632887" y="117285"/>
                </a:lnTo>
                <a:lnTo>
                  <a:pt x="3762632" y="43484"/>
                </a:lnTo>
                <a:lnTo>
                  <a:pt x="3892378" y="0"/>
                </a:lnTo>
                <a:lnTo>
                  <a:pt x="4022124" y="31717"/>
                </a:lnTo>
                <a:lnTo>
                  <a:pt x="4151870" y="21264"/>
                </a:lnTo>
                <a:lnTo>
                  <a:pt x="4281616" y="124400"/>
                </a:lnTo>
                <a:lnTo>
                  <a:pt x="4411362" y="177190"/>
                </a:lnTo>
                <a:lnTo>
                  <a:pt x="4541108" y="207595"/>
                </a:lnTo>
                <a:lnTo>
                  <a:pt x="4670854" y="268056"/>
                </a:lnTo>
                <a:lnTo>
                  <a:pt x="4800600" y="299725"/>
                </a:lnTo>
                <a:lnTo>
                  <a:pt x="4930346" y="348953"/>
                </a:lnTo>
              </a:path>
            </a:pathLst>
          </a:custGeom>
          <a:noFill xmlns:a="http://schemas.openxmlformats.org/drawingml/2006/main"/>
          <a:ln xmlns:a="http://schemas.openxmlformats.org/drawingml/2006/main" w="37042">
            <a:solidFill>
              <a:srgbClr val="007F78"/>
            </a:solidFill>
            <a:prstDash val="solid"/>
          </a:ln>
        </p:spPr>
      </p:sp>
      <p:sp>
        <p:nvSpPr>
          <p:cNvPr id="60" name="text_35 70,6">
            <a:extLst xmlns:a="http://schemas.openxmlformats.org/drawingml/2006/main">
              <a:ext uri="{FF2B5EF4-FFF2-40B4-BE49-F238E27FC236}">
                <a16:creationId xmlns:a16="http://schemas.microsoft.com/office/drawing/2014/main" id="{BE63B459-16CF-4F98-9642-CAAB63760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997274" y="3193749"/>
            <a:ext cx="350470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426B91"/>
                </a:solidFill>
              </a:defRPr>
            </a:defPPr>
            <a:lvl1pPr algn="l">
              <a:defRPr sz="1146" b="0">
                <a:solidFill>
                  <a:srgbClr val="426B91"/>
                </a:solidFill>
              </a:defRPr>
            </a:lvl1pPr>
            <a:lvl2pPr algn="l">
              <a:defRPr sz="1146" b="0">
                <a:solidFill>
                  <a:srgbClr val="426B91"/>
                </a:solidFill>
              </a:defRPr>
            </a:lvl2pPr>
            <a:lvl3pPr algn="l">
              <a:defRPr sz="1146" b="0">
                <a:solidFill>
                  <a:srgbClr val="426B91"/>
                </a:solidFill>
              </a:defRPr>
            </a:lvl3pPr>
            <a:lvl4pPr algn="l">
              <a:defRPr sz="1146" b="0">
                <a:solidFill>
                  <a:srgbClr val="426B91"/>
                </a:solidFill>
              </a:defRPr>
            </a:lvl4pPr>
            <a:lvl5pPr algn="l">
              <a:defRPr sz="1146" b="0">
                <a:solidFill>
                  <a:srgbClr val="426B91"/>
                </a:solidFill>
              </a:defRPr>
            </a:lvl5pPr>
            <a:lvl6pPr algn="l">
              <a:defRPr sz="1146" b="0">
                <a:solidFill>
                  <a:srgbClr val="426B91"/>
                </a:solidFill>
              </a:defRPr>
            </a:lvl6pPr>
            <a:lvl7pPr algn="l">
              <a:defRPr sz="1146" b="0">
                <a:solidFill>
                  <a:srgbClr val="426B91"/>
                </a:solidFill>
              </a:defRPr>
            </a:lvl7pPr>
            <a:lvl8pPr algn="l">
              <a:defRPr sz="1146" b="0">
                <a:solidFill>
                  <a:srgbClr val="426B91"/>
                </a:solidFill>
              </a:defRPr>
            </a:lvl8pPr>
            <a:lvl9pPr algn="l">
              <a:defRPr sz="1146" b="0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426B91"/>
                </a:solidFill>
              </a:defRPr>
            </a:pPr>
            <a:r>
              <a:rPr sz="1146" b="0">
                <a:solidFill>
                  <a:srgbClr val="426B91"/>
                </a:solidFill>
              </a:rPr>
              <a:t>70,6</a:t>
            </a:r>
          </a:p>
        </p:txBody>
      </p:sp>
      <p:sp>
        <p:nvSpPr>
          <p:cNvPr id="61" name="text_36 48,1">
            <a:extLst xmlns:a="http://schemas.openxmlformats.org/drawingml/2006/main">
              <a:ext uri="{FF2B5EF4-FFF2-40B4-BE49-F238E27FC236}">
                <a16:creationId xmlns:a16="http://schemas.microsoft.com/office/drawing/2014/main" id="{E24D536B-41F8-4773-A490-0BE9FA16E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997274" y="4138260"/>
            <a:ext cx="350470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8567A7"/>
                </a:solidFill>
              </a:defRPr>
            </a:defPPr>
            <a:lvl1pPr algn="l">
              <a:defRPr sz="1146" b="0">
                <a:solidFill>
                  <a:srgbClr val="8567A7"/>
                </a:solidFill>
              </a:defRPr>
            </a:lvl1pPr>
            <a:lvl2pPr algn="l">
              <a:defRPr sz="1146" b="0">
                <a:solidFill>
                  <a:srgbClr val="8567A7"/>
                </a:solidFill>
              </a:defRPr>
            </a:lvl2pPr>
            <a:lvl3pPr algn="l">
              <a:defRPr sz="1146" b="0">
                <a:solidFill>
                  <a:srgbClr val="8567A7"/>
                </a:solidFill>
              </a:defRPr>
            </a:lvl3pPr>
            <a:lvl4pPr algn="l">
              <a:defRPr sz="1146" b="0">
                <a:solidFill>
                  <a:srgbClr val="8567A7"/>
                </a:solidFill>
              </a:defRPr>
            </a:lvl4pPr>
            <a:lvl5pPr algn="l">
              <a:defRPr sz="1146" b="0">
                <a:solidFill>
                  <a:srgbClr val="8567A7"/>
                </a:solidFill>
              </a:defRPr>
            </a:lvl5pPr>
            <a:lvl6pPr algn="l">
              <a:defRPr sz="1146" b="0">
                <a:solidFill>
                  <a:srgbClr val="8567A7"/>
                </a:solidFill>
              </a:defRPr>
            </a:lvl6pPr>
            <a:lvl7pPr algn="l">
              <a:defRPr sz="1146" b="0">
                <a:solidFill>
                  <a:srgbClr val="8567A7"/>
                </a:solidFill>
              </a:defRPr>
            </a:lvl7pPr>
            <a:lvl8pPr algn="l">
              <a:defRPr sz="1146" b="0">
                <a:solidFill>
                  <a:srgbClr val="8567A7"/>
                </a:solidFill>
              </a:defRPr>
            </a:lvl8pPr>
            <a:lvl9pPr algn="l">
              <a:defRPr sz="1146" b="0">
                <a:solidFill>
                  <a:srgbClr val="8567A7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8567A7"/>
                </a:solidFill>
              </a:defRPr>
            </a:pPr>
            <a:r>
              <a:rPr sz="1146" b="0">
                <a:solidFill>
                  <a:srgbClr val="8567A7"/>
                </a:solidFill>
              </a:rPr>
              <a:t>48,1</a:t>
            </a:r>
          </a:p>
        </p:txBody>
      </p:sp>
      <p:sp>
        <p:nvSpPr>
          <p:cNvPr id="62" name="text_37 32,5">
            <a:extLst xmlns:a="http://schemas.openxmlformats.org/drawingml/2006/main">
              <a:ext uri="{FF2B5EF4-FFF2-40B4-BE49-F238E27FC236}">
                <a16:creationId xmlns:a16="http://schemas.microsoft.com/office/drawing/2014/main" id="{D1F77E7A-E621-4FFF-AFF2-A70942779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997274" y="4796871"/>
            <a:ext cx="350470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007F78"/>
                </a:solidFill>
              </a:defRPr>
            </a:defPPr>
            <a:lvl1pPr algn="l">
              <a:defRPr sz="1146" b="0">
                <a:solidFill>
                  <a:srgbClr val="007F78"/>
                </a:solidFill>
              </a:defRPr>
            </a:lvl1pPr>
            <a:lvl2pPr algn="l">
              <a:defRPr sz="1146" b="0">
                <a:solidFill>
                  <a:srgbClr val="007F78"/>
                </a:solidFill>
              </a:defRPr>
            </a:lvl2pPr>
            <a:lvl3pPr algn="l">
              <a:defRPr sz="1146" b="0">
                <a:solidFill>
                  <a:srgbClr val="007F78"/>
                </a:solidFill>
              </a:defRPr>
            </a:lvl3pPr>
            <a:lvl4pPr algn="l">
              <a:defRPr sz="1146" b="0">
                <a:solidFill>
                  <a:srgbClr val="007F78"/>
                </a:solidFill>
              </a:defRPr>
            </a:lvl4pPr>
            <a:lvl5pPr algn="l">
              <a:defRPr sz="1146" b="0">
                <a:solidFill>
                  <a:srgbClr val="007F78"/>
                </a:solidFill>
              </a:defRPr>
            </a:lvl5pPr>
            <a:lvl6pPr algn="l">
              <a:defRPr sz="1146" b="0">
                <a:solidFill>
                  <a:srgbClr val="007F78"/>
                </a:solidFill>
              </a:defRPr>
            </a:lvl6pPr>
            <a:lvl7pPr algn="l">
              <a:defRPr sz="1146" b="0">
                <a:solidFill>
                  <a:srgbClr val="007F78"/>
                </a:solidFill>
              </a:defRPr>
            </a:lvl7pPr>
            <a:lvl8pPr algn="l">
              <a:defRPr sz="1146" b="0">
                <a:solidFill>
                  <a:srgbClr val="007F78"/>
                </a:solidFill>
              </a:defRPr>
            </a:lvl8pPr>
            <a:lvl9pPr algn="l">
              <a:defRPr sz="1146" b="0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007F78"/>
                </a:solidFill>
              </a:defRPr>
            </a:pPr>
            <a:r>
              <a:rPr sz="1146" b="0">
                <a:solidFill>
                  <a:srgbClr val="007F78"/>
                </a:solidFill>
              </a:rPr>
              <a:t>32,5</a:t>
            </a:r>
          </a:p>
        </p:txBody>
      </p:sp>
      <p:sp>
        <p:nvSpPr>
          <p:cNvPr id="63" name="text_38 Состав раскрытий меняется">
            <a:extLst xmlns:a="http://schemas.openxmlformats.org/drawingml/2006/main">
              <a:ext uri="{FF2B5EF4-FFF2-40B4-BE49-F238E27FC236}">
                <a16:creationId xmlns:a16="http://schemas.microsoft.com/office/drawing/2014/main" id="{076769F7-AFC6-4720-8F19-72342CCDA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084595" y="1793478"/>
            <a:ext cx="2995610" cy="2480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63" b="0">
                <a:solidFill>
                  <a:srgbClr val="203442"/>
                </a:solidFill>
              </a:defRPr>
            </a:defPPr>
            <a:lvl1pPr algn="l">
              <a:defRPr sz="1563" b="0">
                <a:solidFill>
                  <a:srgbClr val="203442"/>
                </a:solidFill>
              </a:defRPr>
            </a:lvl1pPr>
            <a:lvl2pPr algn="l">
              <a:defRPr sz="1563" b="0">
                <a:solidFill>
                  <a:srgbClr val="203442"/>
                </a:solidFill>
              </a:defRPr>
            </a:lvl2pPr>
            <a:lvl3pPr algn="l">
              <a:defRPr sz="1563" b="0">
                <a:solidFill>
                  <a:srgbClr val="203442"/>
                </a:solidFill>
              </a:defRPr>
            </a:lvl3pPr>
            <a:lvl4pPr algn="l">
              <a:defRPr sz="1563" b="0">
                <a:solidFill>
                  <a:srgbClr val="203442"/>
                </a:solidFill>
              </a:defRPr>
            </a:lvl4pPr>
            <a:lvl5pPr algn="l">
              <a:defRPr sz="1563" b="0">
                <a:solidFill>
                  <a:srgbClr val="203442"/>
                </a:solidFill>
              </a:defRPr>
            </a:lvl5pPr>
            <a:lvl6pPr algn="l">
              <a:defRPr sz="1563" b="0">
                <a:solidFill>
                  <a:srgbClr val="203442"/>
                </a:solidFill>
              </a:defRPr>
            </a:lvl6pPr>
            <a:lvl7pPr algn="l">
              <a:defRPr sz="1563" b="0">
                <a:solidFill>
                  <a:srgbClr val="203442"/>
                </a:solidFill>
              </a:defRPr>
            </a:lvl7pPr>
            <a:lvl8pPr algn="l">
              <a:defRPr sz="1563" b="0">
                <a:solidFill>
                  <a:srgbClr val="203442"/>
                </a:solidFill>
              </a:defRPr>
            </a:lvl8pPr>
            <a:lvl9pPr algn="l">
              <a:defRPr sz="1563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563" b="0">
                <a:solidFill>
                  <a:srgbClr val="203442"/>
                </a:solidFill>
              </a:defRPr>
            </a:pPr>
            <a:r>
              <a:rPr sz="1563" b="0">
                <a:solidFill>
                  <a:srgbClr val="203442"/>
                </a:solidFill>
              </a:rPr>
              <a:t>Состав раскрытий меняется</a:t>
            </a:r>
          </a:p>
        </p:txBody>
      </p:sp>
      <p:sp>
        <p:nvSpPr>
          <p:cNvPr id="64" name="line2d_37">
            <a:extLst xmlns:a="http://schemas.openxmlformats.org/drawingml/2006/main">
              <a:ext uri="{FF2B5EF4-FFF2-40B4-BE49-F238E27FC236}">
                <a16:creationId xmlns:a16="http://schemas.microsoft.com/office/drawing/2014/main" id="{163A8A62-5A19-4CE2-955F-7E21CE9E0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8262" y="2230681"/>
            <a:ext cx="264583" cy="95"/>
          </a:xfrm>
          <a:custGeom xmlns:a="http://schemas.openxmlformats.org/drawingml/2006/main">
            <a:pathLst>
              <a:path w="264583" h="95">
                <a:moveTo>
                  <a:pt x="0" y="0"/>
                </a:moveTo>
                <a:lnTo>
                  <a:pt x="132292" y="0"/>
                </a:lnTo>
                <a:lnTo>
                  <a:pt x="264583" y="0"/>
                </a:lnTo>
              </a:path>
            </a:pathLst>
          </a:custGeom>
          <a:noFill xmlns:a="http://schemas.openxmlformats.org/drawingml/2006/main"/>
          <a:ln xmlns:a="http://schemas.openxmlformats.org/drawingml/2006/main" w="37042">
            <a:solidFill>
              <a:srgbClr val="426B91"/>
            </a:solidFill>
            <a:prstDash val="solid"/>
          </a:ln>
        </p:spPr>
      </p:sp>
      <p:sp>
        <p:nvSpPr>
          <p:cNvPr id="65" name="text_39 Текст">
            <a:extLst xmlns:a="http://schemas.openxmlformats.org/drawingml/2006/main">
              <a:ext uri="{FF2B5EF4-FFF2-40B4-BE49-F238E27FC236}">
                <a16:creationId xmlns:a16="http://schemas.microsoft.com/office/drawing/2014/main" id="{290CF9AB-5BCB-4CA1-B99B-3AD2D9D74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15450" y="2153952"/>
            <a:ext cx="418372" cy="1653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42" b="0">
                <a:solidFill>
                  <a:srgbClr val="203442"/>
                </a:solidFill>
              </a:defRPr>
            </a:defPPr>
            <a:lvl1pPr algn="l">
              <a:defRPr sz="1042" b="0">
                <a:solidFill>
                  <a:srgbClr val="203442"/>
                </a:solidFill>
              </a:defRPr>
            </a:lvl1pPr>
            <a:lvl2pPr algn="l">
              <a:defRPr sz="1042" b="0">
                <a:solidFill>
                  <a:srgbClr val="203442"/>
                </a:solidFill>
              </a:defRPr>
            </a:lvl2pPr>
            <a:lvl3pPr algn="l">
              <a:defRPr sz="1042" b="0">
                <a:solidFill>
                  <a:srgbClr val="203442"/>
                </a:solidFill>
              </a:defRPr>
            </a:lvl3pPr>
            <a:lvl4pPr algn="l">
              <a:defRPr sz="1042" b="0">
                <a:solidFill>
                  <a:srgbClr val="203442"/>
                </a:solidFill>
              </a:defRPr>
            </a:lvl4pPr>
            <a:lvl5pPr algn="l">
              <a:defRPr sz="1042" b="0">
                <a:solidFill>
                  <a:srgbClr val="203442"/>
                </a:solidFill>
              </a:defRPr>
            </a:lvl5pPr>
            <a:lvl6pPr algn="l">
              <a:defRPr sz="1042" b="0">
                <a:solidFill>
                  <a:srgbClr val="203442"/>
                </a:solidFill>
              </a:defRPr>
            </a:lvl6pPr>
            <a:lvl7pPr algn="l">
              <a:defRPr sz="1042" b="0">
                <a:solidFill>
                  <a:srgbClr val="203442"/>
                </a:solidFill>
              </a:defRPr>
            </a:lvl7pPr>
            <a:lvl8pPr algn="l">
              <a:defRPr sz="1042" b="0">
                <a:solidFill>
                  <a:srgbClr val="203442"/>
                </a:solidFill>
              </a:defRPr>
            </a:lvl8pPr>
            <a:lvl9pPr algn="l">
              <a:defRPr sz="1042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042" b="0">
                <a:solidFill>
                  <a:srgbClr val="203442"/>
                </a:solidFill>
              </a:defRPr>
            </a:pPr>
            <a:r>
              <a:rPr sz="1042" b="0">
                <a:solidFill>
                  <a:srgbClr val="203442"/>
                </a:solidFill>
              </a:rPr>
              <a:t>Текст</a:t>
            </a:r>
          </a:p>
        </p:txBody>
      </p:sp>
      <p:sp>
        <p:nvSpPr>
          <p:cNvPr id="66" name="line2d_38">
            <a:extLst xmlns:a="http://schemas.openxmlformats.org/drawingml/2006/main">
              <a:ext uri="{FF2B5EF4-FFF2-40B4-BE49-F238E27FC236}">
                <a16:creationId xmlns:a16="http://schemas.microsoft.com/office/drawing/2014/main" id="{1AA5ED81-C2B8-46CA-85B2-5B8B4F2DA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8262" y="2429129"/>
            <a:ext cx="264583" cy="95"/>
          </a:xfrm>
          <a:custGeom xmlns:a="http://schemas.openxmlformats.org/drawingml/2006/main">
            <a:pathLst>
              <a:path w="264583" h="95">
                <a:moveTo>
                  <a:pt x="0" y="0"/>
                </a:moveTo>
                <a:lnTo>
                  <a:pt x="132292" y="0"/>
                </a:lnTo>
                <a:lnTo>
                  <a:pt x="264583" y="0"/>
                </a:lnTo>
              </a:path>
            </a:pathLst>
          </a:custGeom>
          <a:noFill xmlns:a="http://schemas.openxmlformats.org/drawingml/2006/main"/>
          <a:ln xmlns:a="http://schemas.openxmlformats.org/drawingml/2006/main" w="37042">
            <a:solidFill>
              <a:srgbClr val="8567A7"/>
            </a:solidFill>
            <a:prstDash val="solid"/>
          </a:ln>
        </p:spPr>
      </p:sp>
      <p:sp>
        <p:nvSpPr>
          <p:cNvPr id="67" name="text_40 Идеи или доказательства">
            <a:extLst xmlns:a="http://schemas.openxmlformats.org/drawingml/2006/main">
              <a:ext uri="{FF2B5EF4-FFF2-40B4-BE49-F238E27FC236}">
                <a16:creationId xmlns:a16="http://schemas.microsoft.com/office/drawing/2014/main" id="{205B483E-3965-4102-A787-4416AB9BA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15450" y="2352400"/>
            <a:ext cx="1839495" cy="1653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42" b="0">
                <a:solidFill>
                  <a:srgbClr val="203442"/>
                </a:solidFill>
              </a:defRPr>
            </a:defPPr>
            <a:lvl1pPr algn="l">
              <a:defRPr sz="1042" b="0">
                <a:solidFill>
                  <a:srgbClr val="203442"/>
                </a:solidFill>
              </a:defRPr>
            </a:lvl1pPr>
            <a:lvl2pPr algn="l">
              <a:defRPr sz="1042" b="0">
                <a:solidFill>
                  <a:srgbClr val="203442"/>
                </a:solidFill>
              </a:defRPr>
            </a:lvl2pPr>
            <a:lvl3pPr algn="l">
              <a:defRPr sz="1042" b="0">
                <a:solidFill>
                  <a:srgbClr val="203442"/>
                </a:solidFill>
              </a:defRPr>
            </a:lvl3pPr>
            <a:lvl4pPr algn="l">
              <a:defRPr sz="1042" b="0">
                <a:solidFill>
                  <a:srgbClr val="203442"/>
                </a:solidFill>
              </a:defRPr>
            </a:lvl4pPr>
            <a:lvl5pPr algn="l">
              <a:defRPr sz="1042" b="0">
                <a:solidFill>
                  <a:srgbClr val="203442"/>
                </a:solidFill>
              </a:defRPr>
            </a:lvl5pPr>
            <a:lvl6pPr algn="l">
              <a:defRPr sz="1042" b="0">
                <a:solidFill>
                  <a:srgbClr val="203442"/>
                </a:solidFill>
              </a:defRPr>
            </a:lvl6pPr>
            <a:lvl7pPr algn="l">
              <a:defRPr sz="1042" b="0">
                <a:solidFill>
                  <a:srgbClr val="203442"/>
                </a:solidFill>
              </a:defRPr>
            </a:lvl7pPr>
            <a:lvl8pPr algn="l">
              <a:defRPr sz="1042" b="0">
                <a:solidFill>
                  <a:srgbClr val="203442"/>
                </a:solidFill>
              </a:defRPr>
            </a:lvl8pPr>
            <a:lvl9pPr algn="l">
              <a:defRPr sz="1042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042" b="0">
                <a:solidFill>
                  <a:srgbClr val="203442"/>
                </a:solidFill>
              </a:defRPr>
            </a:pPr>
            <a:r>
              <a:rPr sz="1042" b="0">
                <a:solidFill>
                  <a:srgbClr val="203442"/>
                </a:solidFill>
              </a:rPr>
              <a:t>Идеи или доказательства</a:t>
            </a:r>
          </a:p>
        </p:txBody>
      </p:sp>
      <p:sp>
        <p:nvSpPr>
          <p:cNvPr id="68" name="line2d_39">
            <a:extLst xmlns:a="http://schemas.openxmlformats.org/drawingml/2006/main">
              <a:ext uri="{FF2B5EF4-FFF2-40B4-BE49-F238E27FC236}">
                <a16:creationId xmlns:a16="http://schemas.microsoft.com/office/drawing/2014/main" id="{D162666E-FC19-444B-8312-A8750BF37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8262" y="2627577"/>
            <a:ext cx="264583" cy="95"/>
          </a:xfrm>
          <a:custGeom xmlns:a="http://schemas.openxmlformats.org/drawingml/2006/main">
            <a:pathLst>
              <a:path w="264583" h="95">
                <a:moveTo>
                  <a:pt x="0" y="0"/>
                </a:moveTo>
                <a:lnTo>
                  <a:pt x="132292" y="0"/>
                </a:lnTo>
                <a:lnTo>
                  <a:pt x="264583" y="0"/>
                </a:lnTo>
              </a:path>
            </a:pathLst>
          </a:custGeom>
          <a:noFill xmlns:a="http://schemas.openxmlformats.org/drawingml/2006/main"/>
          <a:ln xmlns:a="http://schemas.openxmlformats.org/drawingml/2006/main" w="37042">
            <a:solidFill>
              <a:srgbClr val="007F78"/>
            </a:solidFill>
            <a:prstDash val="solid"/>
          </a:ln>
        </p:spPr>
      </p:sp>
      <p:sp>
        <p:nvSpPr>
          <p:cNvPr id="69" name="text_41 Только признак «идеи»">
            <a:extLst xmlns:a="http://schemas.openxmlformats.org/drawingml/2006/main">
              <a:ext uri="{FF2B5EF4-FFF2-40B4-BE49-F238E27FC236}">
                <a16:creationId xmlns:a16="http://schemas.microsoft.com/office/drawing/2014/main" id="{4E0D5191-3C44-4BD7-9E13-2985A121C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15450" y="2550848"/>
            <a:ext cx="1676632" cy="1653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42" b="0">
                <a:solidFill>
                  <a:srgbClr val="203442"/>
                </a:solidFill>
              </a:defRPr>
            </a:defPPr>
            <a:lvl1pPr algn="l">
              <a:defRPr sz="1042" b="0">
                <a:solidFill>
                  <a:srgbClr val="203442"/>
                </a:solidFill>
              </a:defRPr>
            </a:lvl1pPr>
            <a:lvl2pPr algn="l">
              <a:defRPr sz="1042" b="0">
                <a:solidFill>
                  <a:srgbClr val="203442"/>
                </a:solidFill>
              </a:defRPr>
            </a:lvl2pPr>
            <a:lvl3pPr algn="l">
              <a:defRPr sz="1042" b="0">
                <a:solidFill>
                  <a:srgbClr val="203442"/>
                </a:solidFill>
              </a:defRPr>
            </a:lvl3pPr>
            <a:lvl4pPr algn="l">
              <a:defRPr sz="1042" b="0">
                <a:solidFill>
                  <a:srgbClr val="203442"/>
                </a:solidFill>
              </a:defRPr>
            </a:lvl4pPr>
            <a:lvl5pPr algn="l">
              <a:defRPr sz="1042" b="0">
                <a:solidFill>
                  <a:srgbClr val="203442"/>
                </a:solidFill>
              </a:defRPr>
            </a:lvl5pPr>
            <a:lvl6pPr algn="l">
              <a:defRPr sz="1042" b="0">
                <a:solidFill>
                  <a:srgbClr val="203442"/>
                </a:solidFill>
              </a:defRPr>
            </a:lvl6pPr>
            <a:lvl7pPr algn="l">
              <a:defRPr sz="1042" b="0">
                <a:solidFill>
                  <a:srgbClr val="203442"/>
                </a:solidFill>
              </a:defRPr>
            </a:lvl7pPr>
            <a:lvl8pPr algn="l">
              <a:defRPr sz="1042" b="0">
                <a:solidFill>
                  <a:srgbClr val="203442"/>
                </a:solidFill>
              </a:defRPr>
            </a:lvl8pPr>
            <a:lvl9pPr algn="l">
              <a:defRPr sz="1042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042" b="0">
                <a:solidFill>
                  <a:srgbClr val="203442"/>
                </a:solidFill>
              </a:defRPr>
            </a:pPr>
            <a:r>
              <a:rPr sz="1042" b="0">
                <a:solidFill>
                  <a:srgbClr val="203442"/>
                </a:solidFill>
              </a:rPr>
              <a:t>Только признак «идеи»</a:t>
            </a:r>
          </a:p>
        </p:txBody>
      </p:sp>
      <p:sp>
        <p:nvSpPr>
          <p:cNvPr id="70" name="text_42 03 / ИИ В МАТЕМАТИКЕ">
            <a:extLst xmlns:a="http://schemas.openxmlformats.org/drawingml/2006/main">
              <a:ext uri="{FF2B5EF4-FFF2-40B4-BE49-F238E27FC236}">
                <a16:creationId xmlns:a16="http://schemas.microsoft.com/office/drawing/2014/main" id="{5C6DBCBD-2B4B-4CEE-AD7E-E54FE1623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263843"/>
            <a:ext cx="2170898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1">
                <a:solidFill>
                  <a:srgbClr val="007F78"/>
                </a:solidFill>
              </a:defRPr>
            </a:defPPr>
            <a:lvl1pPr algn="l">
              <a:defRPr sz="1250" b="1">
                <a:solidFill>
                  <a:srgbClr val="007F78"/>
                </a:solidFill>
              </a:defRPr>
            </a:lvl1pPr>
            <a:lvl2pPr algn="l">
              <a:defRPr sz="1250" b="1">
                <a:solidFill>
                  <a:srgbClr val="007F78"/>
                </a:solidFill>
              </a:defRPr>
            </a:lvl2pPr>
            <a:lvl3pPr algn="l">
              <a:defRPr sz="1250" b="1">
                <a:solidFill>
                  <a:srgbClr val="007F78"/>
                </a:solidFill>
              </a:defRPr>
            </a:lvl3pPr>
            <a:lvl4pPr algn="l">
              <a:defRPr sz="1250" b="1">
                <a:solidFill>
                  <a:srgbClr val="007F78"/>
                </a:solidFill>
              </a:defRPr>
            </a:lvl4pPr>
            <a:lvl5pPr algn="l">
              <a:defRPr sz="1250" b="1">
                <a:solidFill>
                  <a:srgbClr val="007F78"/>
                </a:solidFill>
              </a:defRPr>
            </a:lvl5pPr>
            <a:lvl6pPr algn="l">
              <a:defRPr sz="1250" b="1">
                <a:solidFill>
                  <a:srgbClr val="007F78"/>
                </a:solidFill>
              </a:defRPr>
            </a:lvl6pPr>
            <a:lvl7pPr algn="l">
              <a:defRPr sz="1250" b="1">
                <a:solidFill>
                  <a:srgbClr val="007F78"/>
                </a:solidFill>
              </a:defRPr>
            </a:lvl7pPr>
            <a:lvl8pPr algn="l">
              <a:defRPr sz="1250" b="1">
                <a:solidFill>
                  <a:srgbClr val="007F78"/>
                </a:solidFill>
              </a:defRPr>
            </a:lvl8pPr>
            <a:lvl9pPr algn="l">
              <a:defRPr sz="125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250" b="1">
                <a:solidFill>
                  <a:srgbClr val="007F78"/>
                </a:solidFill>
              </a:defRPr>
            </a:pPr>
            <a:r>
              <a:rPr sz="1250" b="1">
                <a:solidFill>
                  <a:srgbClr val="007F78"/>
                </a:solidFill>
              </a:rPr>
              <a:t>03 / ИИ В МАТЕМАТИКЕ</a:t>
            </a:r>
          </a:p>
        </p:txBody>
      </p:sp>
      <p:sp>
        <p:nvSpPr>
          <p:cNvPr id="71" name="text_43 Помощь с текстом часто сопровождает научную р">
            <a:extLst xmlns:a="http://schemas.openxmlformats.org/drawingml/2006/main">
              <a:ext uri="{FF2B5EF4-FFF2-40B4-BE49-F238E27FC236}">
                <a16:creationId xmlns:a16="http://schemas.microsoft.com/office/drawing/2014/main" id="{AD6E587F-F262-47B9-AD92-4A4A78D9F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601107"/>
            <a:ext cx="10853601" cy="4134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04" b="1">
                <a:solidFill>
                  <a:srgbClr val="203442"/>
                </a:solidFill>
              </a:defRPr>
            </a:defPPr>
            <a:lvl1pPr algn="l">
              <a:defRPr sz="2604" b="1">
                <a:solidFill>
                  <a:srgbClr val="203442"/>
                </a:solidFill>
              </a:defRPr>
            </a:lvl1pPr>
            <a:lvl2pPr algn="l">
              <a:defRPr sz="2604" b="1">
                <a:solidFill>
                  <a:srgbClr val="203442"/>
                </a:solidFill>
              </a:defRPr>
            </a:lvl2pPr>
            <a:lvl3pPr algn="l">
              <a:defRPr sz="2604" b="1">
                <a:solidFill>
                  <a:srgbClr val="203442"/>
                </a:solidFill>
              </a:defRPr>
            </a:lvl3pPr>
            <a:lvl4pPr algn="l">
              <a:defRPr sz="2604" b="1">
                <a:solidFill>
                  <a:srgbClr val="203442"/>
                </a:solidFill>
              </a:defRPr>
            </a:lvl4pPr>
            <a:lvl5pPr algn="l">
              <a:defRPr sz="2604" b="1">
                <a:solidFill>
                  <a:srgbClr val="203442"/>
                </a:solidFill>
              </a:defRPr>
            </a:lvl5pPr>
            <a:lvl6pPr algn="l">
              <a:defRPr sz="2604" b="1">
                <a:solidFill>
                  <a:srgbClr val="203442"/>
                </a:solidFill>
              </a:defRPr>
            </a:lvl6pPr>
            <a:lvl7pPr algn="l">
              <a:defRPr sz="2604" b="1">
                <a:solidFill>
                  <a:srgbClr val="203442"/>
                </a:solidFill>
              </a:defRPr>
            </a:lvl7pPr>
            <a:lvl8pPr algn="l">
              <a:defRPr sz="2604" b="1">
                <a:solidFill>
                  <a:srgbClr val="203442"/>
                </a:solidFill>
              </a:defRPr>
            </a:lvl8pPr>
            <a:lvl9pPr algn="l">
              <a:defRPr sz="2604" b="1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2604" b="1">
                <a:solidFill>
                  <a:srgbClr val="203442"/>
                </a:solidFill>
              </a:defRPr>
            </a:pPr>
            <a:r>
              <a:rPr sz="2604" b="1">
                <a:solidFill>
                  <a:srgbClr val="203442"/>
                </a:solidFill>
              </a:rPr>
              <a:t>Помощь с текстом часто сопровождает научную работу</a:t>
            </a:r>
          </a:p>
        </p:txBody>
      </p:sp>
      <p:sp>
        <p:nvSpPr>
          <p:cNvPr id="72" name="text_44 В 2026 году использование заявлено в 9 472 ст">
            <a:extLst xmlns:a="http://schemas.openxmlformats.org/drawingml/2006/main">
              <a:ext uri="{FF2B5EF4-FFF2-40B4-BE49-F238E27FC236}">
                <a16:creationId xmlns:a16="http://schemas.microsoft.com/office/drawing/2014/main" id="{6EB5D04A-2828-400A-B734-78D060493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1174948"/>
            <a:ext cx="7108998" cy="2067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2" b="0">
                <a:solidFill>
                  <a:srgbClr val="647580"/>
                </a:solidFill>
              </a:defRPr>
            </a:defPPr>
            <a:lvl1pPr algn="l">
              <a:defRPr sz="1302" b="0">
                <a:solidFill>
                  <a:srgbClr val="647580"/>
                </a:solidFill>
              </a:defRPr>
            </a:lvl1pPr>
            <a:lvl2pPr algn="l">
              <a:defRPr sz="1302" b="0">
                <a:solidFill>
                  <a:srgbClr val="647580"/>
                </a:solidFill>
              </a:defRPr>
            </a:lvl2pPr>
            <a:lvl3pPr algn="l">
              <a:defRPr sz="1302" b="0">
                <a:solidFill>
                  <a:srgbClr val="647580"/>
                </a:solidFill>
              </a:defRPr>
            </a:lvl3pPr>
            <a:lvl4pPr algn="l">
              <a:defRPr sz="1302" b="0">
                <a:solidFill>
                  <a:srgbClr val="647580"/>
                </a:solidFill>
              </a:defRPr>
            </a:lvl4pPr>
            <a:lvl5pPr algn="l">
              <a:defRPr sz="1302" b="0">
                <a:solidFill>
                  <a:srgbClr val="647580"/>
                </a:solidFill>
              </a:defRPr>
            </a:lvl5pPr>
            <a:lvl6pPr algn="l">
              <a:defRPr sz="1302" b="0">
                <a:solidFill>
                  <a:srgbClr val="647580"/>
                </a:solidFill>
              </a:defRPr>
            </a:lvl6pPr>
            <a:lvl7pPr algn="l">
              <a:defRPr sz="1302" b="0">
                <a:solidFill>
                  <a:srgbClr val="647580"/>
                </a:solidFill>
              </a:defRPr>
            </a:lvl7pPr>
            <a:lvl8pPr algn="l">
              <a:defRPr sz="1302" b="0">
                <a:solidFill>
                  <a:srgbClr val="647580"/>
                </a:solidFill>
              </a:defRPr>
            </a:lvl8pPr>
            <a:lvl9pPr algn="l">
              <a:defRPr sz="1302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302" b="0">
                <a:solidFill>
                  <a:srgbClr val="647580"/>
                </a:solidFill>
              </a:defRPr>
            </a:pPr>
            <a:r>
              <a:rPr sz="1302" b="0">
                <a:solidFill>
                  <a:srgbClr val="647580"/>
                </a:solidFill>
              </a:rPr>
              <a:t>В 2026 году использование заявлено в 9 472 статьях. Роли слева пересекаются.</a:t>
            </a:r>
          </a:p>
        </p:txBody>
      </p:sp>
      <p:sp>
        <p:nvSpPr>
          <p:cNvPr id="73" name="text_45 «Идеи» — отдельный признак. «Идеи или доказат">
            <a:extLst xmlns:a="http://schemas.openxmlformats.org/drawingml/2006/main">
              <a:ext uri="{FF2B5EF4-FFF2-40B4-BE49-F238E27FC236}">
                <a16:creationId xmlns:a16="http://schemas.microsoft.com/office/drawing/2014/main" id="{0D1973E6-6AA6-4192-930B-4BDB20483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7604092"/>
            <a:ext cx="7614247" cy="1703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73" b="0">
                <a:solidFill>
                  <a:srgbClr val="647580"/>
                </a:solidFill>
              </a:defRPr>
            </a:defPPr>
            <a:lvl1pPr algn="l">
              <a:defRPr sz="1073" b="0">
                <a:solidFill>
                  <a:srgbClr val="647580"/>
                </a:solidFill>
              </a:defRPr>
            </a:lvl1pPr>
            <a:lvl2pPr algn="l">
              <a:defRPr sz="1073" b="0">
                <a:solidFill>
                  <a:srgbClr val="647580"/>
                </a:solidFill>
              </a:defRPr>
            </a:lvl2pPr>
            <a:lvl3pPr algn="l">
              <a:defRPr sz="1073" b="0">
                <a:solidFill>
                  <a:srgbClr val="647580"/>
                </a:solidFill>
              </a:defRPr>
            </a:lvl3pPr>
            <a:lvl4pPr algn="l">
              <a:defRPr sz="1073" b="0">
                <a:solidFill>
                  <a:srgbClr val="647580"/>
                </a:solidFill>
              </a:defRPr>
            </a:lvl4pPr>
            <a:lvl5pPr algn="l">
              <a:defRPr sz="1073" b="0">
                <a:solidFill>
                  <a:srgbClr val="647580"/>
                </a:solidFill>
              </a:defRPr>
            </a:lvl5pPr>
            <a:lvl6pPr algn="l">
              <a:defRPr sz="1073" b="0">
                <a:solidFill>
                  <a:srgbClr val="647580"/>
                </a:solidFill>
              </a:defRPr>
            </a:lvl6pPr>
            <a:lvl7pPr algn="l">
              <a:defRPr sz="1073" b="0">
                <a:solidFill>
                  <a:srgbClr val="647580"/>
                </a:solidFill>
              </a:defRPr>
            </a:lvl7pPr>
            <a:lvl8pPr algn="l">
              <a:defRPr sz="1073" b="0">
                <a:solidFill>
                  <a:srgbClr val="647580"/>
                </a:solidFill>
              </a:defRPr>
            </a:lvl8pPr>
            <a:lvl9pPr algn="l">
              <a:defRPr sz="1073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073" b="0">
                <a:solidFill>
                  <a:srgbClr val="647580"/>
                </a:solidFill>
              </a:defRPr>
            </a:pPr>
            <a:r>
              <a:rPr sz="1073" b="0">
                <a:solidFill>
                  <a:srgbClr val="647580"/>
                </a:solidFill>
              </a:rPr>
              <a:t>«Идеи» — отдельный признак. «Идеи или доказательства» шире и не означает успешность результата.</a:t>
            </a:r>
          </a:p>
        </p:txBody>
      </p:sp>
      <p:sp>
        <p:nvSpPr>
          <p:cNvPr id="74" name="text_45 Отсутствие заявленной роли не доказывает, что">
            <a:extLst xmlns:a="http://schemas.openxmlformats.org/drawingml/2006/main">
              <a:ext uri="{FF2B5EF4-FFF2-40B4-BE49-F238E27FC236}">
                <a16:creationId xmlns:a16="http://schemas.microsoft.com/office/drawing/2014/main" id="{8968671D-5D2B-41BA-BEE9-4DA817309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7802840"/>
            <a:ext cx="5310424" cy="1703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73" b="0">
                <a:solidFill>
                  <a:srgbClr val="647580"/>
                </a:solidFill>
              </a:defRPr>
            </a:defPPr>
            <a:lvl1pPr algn="l">
              <a:defRPr sz="1073" b="0">
                <a:solidFill>
                  <a:srgbClr val="647580"/>
                </a:solidFill>
              </a:defRPr>
            </a:lvl1pPr>
            <a:lvl2pPr algn="l">
              <a:defRPr sz="1073" b="0">
                <a:solidFill>
                  <a:srgbClr val="647580"/>
                </a:solidFill>
              </a:defRPr>
            </a:lvl2pPr>
            <a:lvl3pPr algn="l">
              <a:defRPr sz="1073" b="0">
                <a:solidFill>
                  <a:srgbClr val="647580"/>
                </a:solidFill>
              </a:defRPr>
            </a:lvl3pPr>
            <a:lvl4pPr algn="l">
              <a:defRPr sz="1073" b="0">
                <a:solidFill>
                  <a:srgbClr val="647580"/>
                </a:solidFill>
              </a:defRPr>
            </a:lvl4pPr>
            <a:lvl5pPr algn="l">
              <a:defRPr sz="1073" b="0">
                <a:solidFill>
                  <a:srgbClr val="647580"/>
                </a:solidFill>
              </a:defRPr>
            </a:lvl5pPr>
            <a:lvl6pPr algn="l">
              <a:defRPr sz="1073" b="0">
                <a:solidFill>
                  <a:srgbClr val="647580"/>
                </a:solidFill>
              </a:defRPr>
            </a:lvl6pPr>
            <a:lvl7pPr algn="l">
              <a:defRPr sz="1073" b="0">
                <a:solidFill>
                  <a:srgbClr val="647580"/>
                </a:solidFill>
              </a:defRPr>
            </a:lvl7pPr>
            <a:lvl8pPr algn="l">
              <a:defRPr sz="1073" b="0">
                <a:solidFill>
                  <a:srgbClr val="647580"/>
                </a:solidFill>
              </a:defRPr>
            </a:lvl8pPr>
            <a:lvl9pPr algn="l">
              <a:defRPr sz="1073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073" b="0">
                <a:solidFill>
                  <a:srgbClr val="647580"/>
                </a:solidFill>
              </a:defRPr>
            </a:pPr>
            <a:r>
              <a:rPr sz="1073" b="0">
                <a:solidFill>
                  <a:srgbClr val="647580"/>
                </a:solidFill>
              </a:rPr>
              <a:t>Отсутствие заявленной роли не доказывает, что такой помощи не было.</a:t>
            </a:r>
          </a:p>
        </p:txBody>
      </p:sp>
      <p:sp>
        <p:nvSpPr>
          <p:cNvPr id="75" name="text_46 arXiv · основная категория math.* · первые по">
            <a:extLst xmlns:a="http://schemas.openxmlformats.org/drawingml/2006/main">
              <a:ext uri="{FF2B5EF4-FFF2-40B4-BE49-F238E27FC236}">
                <a16:creationId xmlns:a16="http://schemas.microsoft.com/office/drawing/2014/main" id="{085ECCE8-6811-4F71-9AFA-4D5D44E80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8221702"/>
            <a:ext cx="6694458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647580"/>
                </a:solidFill>
              </a:defRPr>
            </a:defPPr>
            <a:lvl1pPr algn="l">
              <a:defRPr sz="1010" b="0">
                <a:solidFill>
                  <a:srgbClr val="647580"/>
                </a:solidFill>
              </a:defRPr>
            </a:lvl1pPr>
            <a:lvl2pPr algn="l">
              <a:defRPr sz="1010" b="0">
                <a:solidFill>
                  <a:srgbClr val="647580"/>
                </a:solidFill>
              </a:defRPr>
            </a:lvl2pPr>
            <a:lvl3pPr algn="l">
              <a:defRPr sz="1010" b="0">
                <a:solidFill>
                  <a:srgbClr val="647580"/>
                </a:solidFill>
              </a:defRPr>
            </a:lvl3pPr>
            <a:lvl4pPr algn="l">
              <a:defRPr sz="1010" b="0">
                <a:solidFill>
                  <a:srgbClr val="647580"/>
                </a:solidFill>
              </a:defRPr>
            </a:lvl4pPr>
            <a:lvl5pPr algn="l">
              <a:defRPr sz="1010" b="0">
                <a:solidFill>
                  <a:srgbClr val="647580"/>
                </a:solidFill>
              </a:defRPr>
            </a:lvl5pPr>
            <a:lvl6pPr algn="l">
              <a:defRPr sz="1010" b="0">
                <a:solidFill>
                  <a:srgbClr val="647580"/>
                </a:solidFill>
              </a:defRPr>
            </a:lvl6pPr>
            <a:lvl7pPr algn="l">
              <a:defRPr sz="1010" b="0">
                <a:solidFill>
                  <a:srgbClr val="647580"/>
                </a:solidFill>
              </a:defRPr>
            </a:lvl7pPr>
            <a:lvl8pPr algn="l">
              <a:defRPr sz="1010" b="0">
                <a:solidFill>
                  <a:srgbClr val="647580"/>
                </a:solidFill>
              </a:defRPr>
            </a:lvl8pPr>
            <a:lvl9pPr algn="l">
              <a:defRPr sz="101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010" b="0">
                <a:solidFill>
                  <a:srgbClr val="647580"/>
                </a:solidFill>
              </a:defRPr>
            </a:pPr>
            <a:r>
              <a:rPr sz="1010" b="0">
                <a:solidFill>
                  <a:srgbClr val="647580"/>
                </a:solidFill>
              </a:rPr>
              <a:t>arXiv · основная категория math.* · первые подачи · срез 23 октября 2026 · данные до 21 октября</a:t>
            </a:r>
          </a:p>
        </p:txBody>
      </p:sp>
      <p:sp>
        <p:nvSpPr>
          <p:cNvPr id="76" name="text_47 58,5% статей с идеями / доказательствами такж">
            <a:extLst xmlns:a="http://schemas.openxmlformats.org/drawingml/2006/main">
              <a:ext uri="{FF2B5EF4-FFF2-40B4-BE49-F238E27FC236}">
                <a16:creationId xmlns:a16="http://schemas.microsoft.com/office/drawing/2014/main" id="{BBF66855-F662-4AFB-8E18-CEABCCFA3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29771" y="7004050"/>
            <a:ext cx="10051025" cy="2645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67" b="1">
                <a:solidFill>
                  <a:srgbClr val="426B91"/>
                </a:solidFill>
              </a:defRPr>
            </a:defPPr>
            <a:lvl1pPr algn="l">
              <a:defRPr sz="1667" b="1">
                <a:solidFill>
                  <a:srgbClr val="426B91"/>
                </a:solidFill>
              </a:defRPr>
            </a:lvl1pPr>
            <a:lvl2pPr algn="l">
              <a:defRPr sz="1667" b="1">
                <a:solidFill>
                  <a:srgbClr val="426B91"/>
                </a:solidFill>
              </a:defRPr>
            </a:lvl2pPr>
            <a:lvl3pPr algn="l">
              <a:defRPr sz="1667" b="1">
                <a:solidFill>
                  <a:srgbClr val="426B91"/>
                </a:solidFill>
              </a:defRPr>
            </a:lvl3pPr>
            <a:lvl4pPr algn="l">
              <a:defRPr sz="1667" b="1">
                <a:solidFill>
                  <a:srgbClr val="426B91"/>
                </a:solidFill>
              </a:defRPr>
            </a:lvl4pPr>
            <a:lvl5pPr algn="l">
              <a:defRPr sz="1667" b="1">
                <a:solidFill>
                  <a:srgbClr val="426B91"/>
                </a:solidFill>
              </a:defRPr>
            </a:lvl5pPr>
            <a:lvl6pPr algn="l">
              <a:defRPr sz="1667" b="1">
                <a:solidFill>
                  <a:srgbClr val="426B91"/>
                </a:solidFill>
              </a:defRPr>
            </a:lvl6pPr>
            <a:lvl7pPr algn="l">
              <a:defRPr sz="1667" b="1">
                <a:solidFill>
                  <a:srgbClr val="426B91"/>
                </a:solidFill>
              </a:defRPr>
            </a:lvl7pPr>
            <a:lvl8pPr algn="l">
              <a:defRPr sz="1667" b="1">
                <a:solidFill>
                  <a:srgbClr val="426B91"/>
                </a:solidFill>
              </a:defRPr>
            </a:lvl8pPr>
            <a:lvl9pPr algn="l">
              <a:defRPr sz="1667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 algn="l">
              <a:defRPr sz="1667" b="1">
                <a:solidFill>
                  <a:srgbClr val="426B91"/>
                </a:solidFill>
              </a:defRPr>
            </a:pPr>
            <a:r>
              <a:rPr sz="1667" b="1">
                <a:solidFill>
                  <a:srgbClr val="426B91"/>
                </a:solidFill>
              </a:rPr>
              <a:t>58,5% статей с идеями / доказательствами также раскрывают помощь с текстом</a:t>
            </a:r>
          </a:p>
        </p:txBody>
      </p:sp>
    </p:spTree>
    <p:extLst>
      <p:ext uri="{BB962C8B-B14F-4D97-AF65-F5344CB8AC3E}">
        <p14:creationId xmlns:p14="http://schemas.microsoft.com/office/powerpoint/2010/main" val="82014230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tch_1">
            <a:extLst xmlns:a="http://schemas.openxmlformats.org/drawingml/2006/main">
              <a:ext uri="{FF2B5EF4-FFF2-40B4-BE49-F238E27FC236}">
                <a16:creationId xmlns:a16="http://schemas.microsoft.com/office/drawing/2014/main" id="{74FF7C15-AC5A-4E67-8408-66CF5CA05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8572500"/>
          </a:xfrm>
          <a:custGeom xmlns:a="http://schemas.openxmlformats.org/drawingml/2006/main">
            <a:pathLst>
              <a:path w="15240000" h="8572500">
                <a:moveTo>
                  <a:pt x="0" y="8572500"/>
                </a:moveTo>
                <a:lnTo>
                  <a:pt x="15240000" y="8572500"/>
                </a:lnTo>
                <a:lnTo>
                  <a:pt x="15240000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3" name="patch_2">
            <a:extLst xmlns:a="http://schemas.openxmlformats.org/drawingml/2006/main">
              <a:ext uri="{FF2B5EF4-FFF2-40B4-BE49-F238E27FC236}">
                <a16:creationId xmlns:a16="http://schemas.microsoft.com/office/drawing/2014/main" id="{D6FDCCC9-1768-4D03-8457-FDC280620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057400"/>
            <a:ext cx="8153400" cy="4200525"/>
          </a:xfrm>
          <a:custGeom xmlns:a="http://schemas.openxmlformats.org/drawingml/2006/main">
            <a:pathLst>
              <a:path w="8153400" h="4200525">
                <a:moveTo>
                  <a:pt x="0" y="4200525"/>
                </a:moveTo>
                <a:lnTo>
                  <a:pt x="8153400" y="4200525"/>
                </a:lnTo>
                <a:lnTo>
                  <a:pt x="8153400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4" name="text_1 0">
            <a:extLst xmlns:a="http://schemas.openxmlformats.org/drawingml/2006/main">
              <a:ext uri="{FF2B5EF4-FFF2-40B4-BE49-F238E27FC236}">
                <a16:creationId xmlns:a16="http://schemas.microsoft.com/office/drawing/2014/main" id="{0A6C0FE3-F8DD-4703-B898-176B64A13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83477" y="6325757"/>
            <a:ext cx="11904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</a:t>
            </a:r>
          </a:p>
        </p:txBody>
      </p:sp>
      <p:sp>
        <p:nvSpPr>
          <p:cNvPr id="5" name="text_2 2">
            <a:extLst xmlns:a="http://schemas.openxmlformats.org/drawingml/2006/main">
              <a:ext uri="{FF2B5EF4-FFF2-40B4-BE49-F238E27FC236}">
                <a16:creationId xmlns:a16="http://schemas.microsoft.com/office/drawing/2014/main" id="{C4E75AD9-3745-4AD9-8F2C-86C24A020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248248" y="6325757"/>
            <a:ext cx="11904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2</a:t>
            </a:r>
          </a:p>
        </p:txBody>
      </p:sp>
      <p:sp>
        <p:nvSpPr>
          <p:cNvPr id="6" name="text_3 4">
            <a:extLst xmlns:a="http://schemas.openxmlformats.org/drawingml/2006/main">
              <a:ext uri="{FF2B5EF4-FFF2-40B4-BE49-F238E27FC236}">
                <a16:creationId xmlns:a16="http://schemas.microsoft.com/office/drawing/2014/main" id="{F477A9B0-4940-46E0-AE2E-7F93D6DA9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413020" y="6325757"/>
            <a:ext cx="11904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4</a:t>
            </a:r>
          </a:p>
        </p:txBody>
      </p:sp>
      <p:sp>
        <p:nvSpPr>
          <p:cNvPr id="7" name="text_4 6">
            <a:extLst xmlns:a="http://schemas.openxmlformats.org/drawingml/2006/main">
              <a:ext uri="{FF2B5EF4-FFF2-40B4-BE49-F238E27FC236}">
                <a16:creationId xmlns:a16="http://schemas.microsoft.com/office/drawing/2014/main" id="{768E61FE-C535-4919-8A94-1CC139E8B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77791" y="6325757"/>
            <a:ext cx="11904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6</a:t>
            </a:r>
          </a:p>
        </p:txBody>
      </p:sp>
      <p:sp>
        <p:nvSpPr>
          <p:cNvPr id="8" name="text_5 8">
            <a:extLst xmlns:a="http://schemas.openxmlformats.org/drawingml/2006/main">
              <a:ext uri="{FF2B5EF4-FFF2-40B4-BE49-F238E27FC236}">
                <a16:creationId xmlns:a16="http://schemas.microsoft.com/office/drawing/2014/main" id="{AC39B8EC-4F08-41DE-AB92-E3E0D430A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742563" y="6325757"/>
            <a:ext cx="11904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8</a:t>
            </a:r>
          </a:p>
        </p:txBody>
      </p:sp>
      <p:sp>
        <p:nvSpPr>
          <p:cNvPr id="9" name="text_6 10">
            <a:extLst xmlns:a="http://schemas.openxmlformats.org/drawingml/2006/main">
              <a:ext uri="{FF2B5EF4-FFF2-40B4-BE49-F238E27FC236}">
                <a16:creationId xmlns:a16="http://schemas.microsoft.com/office/drawing/2014/main" id="{65D1ED8F-F521-4D7E-A330-E45A82C2B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61040" y="6325757"/>
            <a:ext cx="211634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10</a:t>
            </a:r>
          </a:p>
        </p:txBody>
      </p:sp>
      <p:sp>
        <p:nvSpPr>
          <p:cNvPr id="10" name="text_7 12">
            <a:extLst xmlns:a="http://schemas.openxmlformats.org/drawingml/2006/main">
              <a:ext uri="{FF2B5EF4-FFF2-40B4-BE49-F238E27FC236}">
                <a16:creationId xmlns:a16="http://schemas.microsoft.com/office/drawing/2014/main" id="{902F0D4E-FC20-4F47-B104-A46F39BAA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25812" y="6325757"/>
            <a:ext cx="211634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12</a:t>
            </a:r>
          </a:p>
        </p:txBody>
      </p:sp>
      <p:sp>
        <p:nvSpPr>
          <p:cNvPr id="11" name="text_8 14">
            <a:extLst xmlns:a="http://schemas.openxmlformats.org/drawingml/2006/main">
              <a:ext uri="{FF2B5EF4-FFF2-40B4-BE49-F238E27FC236}">
                <a16:creationId xmlns:a16="http://schemas.microsoft.com/office/drawing/2014/main" id="{7CE1FB80-2FEB-4B04-A8E4-BBFDFD3BF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90583" y="6325757"/>
            <a:ext cx="211634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14</a:t>
            </a:r>
          </a:p>
        </p:txBody>
      </p:sp>
      <p:sp>
        <p:nvSpPr>
          <p:cNvPr id="12" name="text_9 Помощь с идеями, % статей направления в 2026">
            <a:extLst xmlns:a="http://schemas.openxmlformats.org/drawingml/2006/main">
              <a:ext uri="{FF2B5EF4-FFF2-40B4-BE49-F238E27FC236}">
                <a16:creationId xmlns:a16="http://schemas.microsoft.com/office/drawing/2014/main" id="{867E83C9-CF4D-4673-B35C-4CBE0DEF0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149827" y="6521942"/>
            <a:ext cx="4139745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203442"/>
                </a:solidFill>
              </a:defRPr>
            </a:defPPr>
            <a:lvl1pPr algn="l">
              <a:defRPr sz="1250" b="0">
                <a:solidFill>
                  <a:srgbClr val="203442"/>
                </a:solidFill>
              </a:defRPr>
            </a:lvl1pPr>
            <a:lvl2pPr algn="l">
              <a:defRPr sz="1250" b="0">
                <a:solidFill>
                  <a:srgbClr val="203442"/>
                </a:solidFill>
              </a:defRPr>
            </a:lvl2pPr>
            <a:lvl3pPr algn="l">
              <a:defRPr sz="1250" b="0">
                <a:solidFill>
                  <a:srgbClr val="203442"/>
                </a:solidFill>
              </a:defRPr>
            </a:lvl3pPr>
            <a:lvl4pPr algn="l">
              <a:defRPr sz="1250" b="0">
                <a:solidFill>
                  <a:srgbClr val="203442"/>
                </a:solidFill>
              </a:defRPr>
            </a:lvl4pPr>
            <a:lvl5pPr algn="l">
              <a:defRPr sz="1250" b="0">
                <a:solidFill>
                  <a:srgbClr val="203442"/>
                </a:solidFill>
              </a:defRPr>
            </a:lvl5pPr>
            <a:lvl6pPr algn="l">
              <a:defRPr sz="1250" b="0">
                <a:solidFill>
                  <a:srgbClr val="203442"/>
                </a:solidFill>
              </a:defRPr>
            </a:lvl6pPr>
            <a:lvl7pPr algn="l">
              <a:defRPr sz="1250" b="0">
                <a:solidFill>
                  <a:srgbClr val="203442"/>
                </a:solidFill>
              </a:defRPr>
            </a:lvl7pPr>
            <a:lvl8pPr algn="l">
              <a:defRPr sz="1250" b="0">
                <a:solidFill>
                  <a:srgbClr val="203442"/>
                </a:solidFill>
              </a:defRPr>
            </a:lvl8pPr>
            <a:lvl9pPr algn="l">
              <a:defRPr sz="125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203442"/>
                </a:solidFill>
              </a:defRPr>
            </a:pPr>
            <a:r>
              <a:rPr sz="1250" b="0">
                <a:solidFill>
                  <a:srgbClr val="203442"/>
                </a:solidFill>
              </a:rPr>
              <a:t>Помощь с идеями, % статей направления в 2026</a:t>
            </a:r>
          </a:p>
        </p:txBody>
      </p:sp>
      <p:sp>
        <p:nvSpPr>
          <p:cNvPr id="13" name="line2d_9">
            <a:extLst xmlns:a="http://schemas.openxmlformats.org/drawingml/2006/main">
              <a:ext uri="{FF2B5EF4-FFF2-40B4-BE49-F238E27FC236}">
                <a16:creationId xmlns:a16="http://schemas.microsoft.com/office/drawing/2014/main" id="{A8014C8D-D8D9-4FFD-82BD-C95AB91A7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837873"/>
            <a:ext cx="8153400" cy="95"/>
          </a:xfrm>
          <a:custGeom xmlns:a="http://schemas.openxmlformats.org/drawingml/2006/main">
            <a:pathLst>
              <a:path w="8153400" h="95">
                <a:moveTo>
                  <a:pt x="0" y="0"/>
                </a:moveTo>
                <a:lnTo>
                  <a:pt x="81534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14" name="text_10 0">
            <a:extLst xmlns:a="http://schemas.openxmlformats.org/drawingml/2006/main">
              <a:ext uri="{FF2B5EF4-FFF2-40B4-BE49-F238E27FC236}">
                <a16:creationId xmlns:a16="http://schemas.microsoft.com/office/drawing/2014/main" id="{E5FEC955-2C13-463A-93B0-56D219D96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1350" y="5757819"/>
            <a:ext cx="11904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</a:t>
            </a:r>
          </a:p>
        </p:txBody>
      </p:sp>
      <p:sp>
        <p:nvSpPr>
          <p:cNvPr id="15" name="line2d_11">
            <a:extLst xmlns:a="http://schemas.openxmlformats.org/drawingml/2006/main">
              <a:ext uri="{FF2B5EF4-FFF2-40B4-BE49-F238E27FC236}">
                <a16:creationId xmlns:a16="http://schemas.microsoft.com/office/drawing/2014/main" id="{0B35D54D-3C0E-454E-97E0-4AE09DAA1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137785"/>
            <a:ext cx="8153400" cy="95"/>
          </a:xfrm>
          <a:custGeom xmlns:a="http://schemas.openxmlformats.org/drawingml/2006/main">
            <a:pathLst>
              <a:path w="8153400" h="95">
                <a:moveTo>
                  <a:pt x="0" y="0"/>
                </a:moveTo>
                <a:lnTo>
                  <a:pt x="81534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16" name="text_11 20">
            <a:extLst xmlns:a="http://schemas.openxmlformats.org/drawingml/2006/main">
              <a:ext uri="{FF2B5EF4-FFF2-40B4-BE49-F238E27FC236}">
                <a16:creationId xmlns:a16="http://schemas.microsoft.com/office/drawing/2014/main" id="{51AC5BA7-A528-46BA-9D35-202D9DBD9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8762" y="5057731"/>
            <a:ext cx="211634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20</a:t>
            </a:r>
          </a:p>
        </p:txBody>
      </p:sp>
      <p:sp>
        <p:nvSpPr>
          <p:cNvPr id="17" name="line2d_13">
            <a:extLst xmlns:a="http://schemas.openxmlformats.org/drawingml/2006/main">
              <a:ext uri="{FF2B5EF4-FFF2-40B4-BE49-F238E27FC236}">
                <a16:creationId xmlns:a16="http://schemas.microsoft.com/office/drawing/2014/main" id="{F5EC1563-B164-4393-BA45-488C43118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437698"/>
            <a:ext cx="8153400" cy="95"/>
          </a:xfrm>
          <a:custGeom xmlns:a="http://schemas.openxmlformats.org/drawingml/2006/main">
            <a:pathLst>
              <a:path w="8153400" h="95">
                <a:moveTo>
                  <a:pt x="0" y="0"/>
                </a:moveTo>
                <a:lnTo>
                  <a:pt x="81534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18" name="text_12 40">
            <a:extLst xmlns:a="http://schemas.openxmlformats.org/drawingml/2006/main">
              <a:ext uri="{FF2B5EF4-FFF2-40B4-BE49-F238E27FC236}">
                <a16:creationId xmlns:a16="http://schemas.microsoft.com/office/drawing/2014/main" id="{B4C73932-D11F-4ED8-AE3E-5DFE4CF5D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8762" y="4357644"/>
            <a:ext cx="211634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40</a:t>
            </a:r>
          </a:p>
        </p:txBody>
      </p:sp>
      <p:sp>
        <p:nvSpPr>
          <p:cNvPr id="19" name="line2d_15">
            <a:extLst xmlns:a="http://schemas.openxmlformats.org/drawingml/2006/main">
              <a:ext uri="{FF2B5EF4-FFF2-40B4-BE49-F238E27FC236}">
                <a16:creationId xmlns:a16="http://schemas.microsoft.com/office/drawing/2014/main" id="{8A5EA575-1EFC-47FC-8374-5E5969262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737610"/>
            <a:ext cx="8153400" cy="95"/>
          </a:xfrm>
          <a:custGeom xmlns:a="http://schemas.openxmlformats.org/drawingml/2006/main">
            <a:pathLst>
              <a:path w="8153400" h="95">
                <a:moveTo>
                  <a:pt x="0" y="0"/>
                </a:moveTo>
                <a:lnTo>
                  <a:pt x="81534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20" name="text_13 60">
            <a:extLst xmlns:a="http://schemas.openxmlformats.org/drawingml/2006/main">
              <a:ext uri="{FF2B5EF4-FFF2-40B4-BE49-F238E27FC236}">
                <a16:creationId xmlns:a16="http://schemas.microsoft.com/office/drawing/2014/main" id="{A8717657-CDE1-443B-B69D-21A7186DB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8762" y="3657556"/>
            <a:ext cx="211634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60</a:t>
            </a:r>
          </a:p>
        </p:txBody>
      </p:sp>
      <p:sp>
        <p:nvSpPr>
          <p:cNvPr id="21" name="line2d_17">
            <a:extLst xmlns:a="http://schemas.openxmlformats.org/drawingml/2006/main">
              <a:ext uri="{FF2B5EF4-FFF2-40B4-BE49-F238E27FC236}">
                <a16:creationId xmlns:a16="http://schemas.microsoft.com/office/drawing/2014/main" id="{516CC4B8-1749-40B4-8E5A-3E932B06D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037523"/>
            <a:ext cx="8153400" cy="95"/>
          </a:xfrm>
          <a:custGeom xmlns:a="http://schemas.openxmlformats.org/drawingml/2006/main">
            <a:pathLst>
              <a:path w="8153400" h="95">
                <a:moveTo>
                  <a:pt x="0" y="0"/>
                </a:moveTo>
                <a:lnTo>
                  <a:pt x="81534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22" name="text_14 80">
            <a:extLst xmlns:a="http://schemas.openxmlformats.org/drawingml/2006/main">
              <a:ext uri="{FF2B5EF4-FFF2-40B4-BE49-F238E27FC236}">
                <a16:creationId xmlns:a16="http://schemas.microsoft.com/office/drawing/2014/main" id="{2A904879-054A-442F-ACC1-35EDC4B74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8762" y="2957469"/>
            <a:ext cx="211634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80</a:t>
            </a:r>
          </a:p>
        </p:txBody>
      </p:sp>
      <p:sp>
        <p:nvSpPr>
          <p:cNvPr id="23" name="line2d_19">
            <a:extLst xmlns:a="http://schemas.openxmlformats.org/drawingml/2006/main">
              <a:ext uri="{FF2B5EF4-FFF2-40B4-BE49-F238E27FC236}">
                <a16:creationId xmlns:a16="http://schemas.microsoft.com/office/drawing/2014/main" id="{DC6C006C-917D-4239-9D11-C2F58DDE3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337435"/>
            <a:ext cx="8153400" cy="95"/>
          </a:xfrm>
          <a:custGeom xmlns:a="http://schemas.openxmlformats.org/drawingml/2006/main">
            <a:pathLst>
              <a:path w="8153400" h="95">
                <a:moveTo>
                  <a:pt x="0" y="0"/>
                </a:moveTo>
                <a:lnTo>
                  <a:pt x="81534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24" name="text_15 100">
            <a:extLst xmlns:a="http://schemas.openxmlformats.org/drawingml/2006/main">
              <a:ext uri="{FF2B5EF4-FFF2-40B4-BE49-F238E27FC236}">
                <a16:creationId xmlns:a16="http://schemas.microsoft.com/office/drawing/2014/main" id="{52430D99-42A7-4159-A20B-407E6BF5B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46175" y="2257381"/>
            <a:ext cx="304221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100</a:t>
            </a:r>
          </a:p>
        </p:txBody>
      </p:sp>
      <p:sp>
        <p:nvSpPr>
          <p:cNvPr id="25" name="text_16 Рост числа статей к 2025 году, %">
            <a:extLst xmlns:a="http://schemas.openxmlformats.org/drawingml/2006/main">
              <a:ext uri="{FF2B5EF4-FFF2-40B4-BE49-F238E27FC236}">
                <a16:creationId xmlns:a16="http://schemas.microsoft.com/office/drawing/2014/main" id="{4C6381B4-9527-45FB-83C8-86630DE56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5400000">
            <a:off x="-787152" y="4058444"/>
            <a:ext cx="2840625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203442"/>
                </a:solidFill>
              </a:defRPr>
            </a:defPPr>
            <a:lvl1pPr algn="l">
              <a:defRPr sz="1250" b="0">
                <a:solidFill>
                  <a:srgbClr val="203442"/>
                </a:solidFill>
              </a:defRPr>
            </a:lvl1pPr>
            <a:lvl2pPr algn="l">
              <a:defRPr sz="1250" b="0">
                <a:solidFill>
                  <a:srgbClr val="203442"/>
                </a:solidFill>
              </a:defRPr>
            </a:lvl2pPr>
            <a:lvl3pPr algn="l">
              <a:defRPr sz="1250" b="0">
                <a:solidFill>
                  <a:srgbClr val="203442"/>
                </a:solidFill>
              </a:defRPr>
            </a:lvl3pPr>
            <a:lvl4pPr algn="l">
              <a:defRPr sz="1250" b="0">
                <a:solidFill>
                  <a:srgbClr val="203442"/>
                </a:solidFill>
              </a:defRPr>
            </a:lvl4pPr>
            <a:lvl5pPr algn="l">
              <a:defRPr sz="1250" b="0">
                <a:solidFill>
                  <a:srgbClr val="203442"/>
                </a:solidFill>
              </a:defRPr>
            </a:lvl5pPr>
            <a:lvl6pPr algn="l">
              <a:defRPr sz="1250" b="0">
                <a:solidFill>
                  <a:srgbClr val="203442"/>
                </a:solidFill>
              </a:defRPr>
            </a:lvl6pPr>
            <a:lvl7pPr algn="l">
              <a:defRPr sz="1250" b="0">
                <a:solidFill>
                  <a:srgbClr val="203442"/>
                </a:solidFill>
              </a:defRPr>
            </a:lvl7pPr>
            <a:lvl8pPr algn="l">
              <a:defRPr sz="1250" b="0">
                <a:solidFill>
                  <a:srgbClr val="203442"/>
                </a:solidFill>
              </a:defRPr>
            </a:lvl8pPr>
            <a:lvl9pPr algn="l">
              <a:defRPr sz="125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203442"/>
                </a:solidFill>
              </a:defRPr>
            </a:pPr>
            <a:r>
              <a:rPr sz="1250" b="0">
                <a:solidFill>
                  <a:srgbClr val="203442"/>
                </a:solidFill>
              </a:rPr>
              <a:t>Рост числа статей к 2025 году, %</a:t>
            </a:r>
          </a:p>
        </p:txBody>
      </p:sp>
      <p:sp>
        <p:nvSpPr>
          <p:cNvPr id="26" name="line2d_21">
            <a:extLst xmlns:a="http://schemas.openxmlformats.org/drawingml/2006/main">
              <a:ext uri="{FF2B5EF4-FFF2-40B4-BE49-F238E27FC236}">
                <a16:creationId xmlns:a16="http://schemas.microsoft.com/office/drawing/2014/main" id="{94EEBEEE-F089-44F9-A65A-612D0A431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072686"/>
            <a:ext cx="8153400" cy="95"/>
          </a:xfrm>
          <a:custGeom xmlns:a="http://schemas.openxmlformats.org/drawingml/2006/main">
            <a:pathLst>
              <a:path w="8153400" h="95">
                <a:moveTo>
                  <a:pt x="0" y="0"/>
                </a:moveTo>
                <a:lnTo>
                  <a:pt x="81534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647580"/>
            </a:solidFill>
            <a:prstDash val="dash"/>
          </a:ln>
        </p:spPr>
      </p:sp>
      <p:sp>
        <p:nvSpPr>
          <p:cNvPr id="27" name="line2d_22">
            <a:extLst xmlns:a="http://schemas.openxmlformats.org/drawingml/2006/main">
              <a:ext uri="{FF2B5EF4-FFF2-40B4-BE49-F238E27FC236}">
                <a16:creationId xmlns:a16="http://schemas.microsoft.com/office/drawing/2014/main" id="{12A126CE-9299-46E6-84DE-98D1E8E9B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837873"/>
            <a:ext cx="8153400" cy="95"/>
          </a:xfrm>
          <a:custGeom xmlns:a="http://schemas.openxmlformats.org/drawingml/2006/main">
            <a:pathLst>
              <a:path w="8153400" h="95">
                <a:moveTo>
                  <a:pt x="0" y="0"/>
                </a:moveTo>
                <a:lnTo>
                  <a:pt x="81534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260">
            <a:solidFill>
              <a:srgbClr val="647580"/>
            </a:solidFill>
            <a:prstDash val="solid"/>
          </a:ln>
        </p:spPr>
      </p:sp>
      <p:sp>
        <p:nvSpPr>
          <p:cNvPr id="28" name="m56e1f771e1">
            <a:extLst xmlns:a="http://schemas.openxmlformats.org/drawingml/2006/main">
              <a:ext uri="{FF2B5EF4-FFF2-40B4-BE49-F238E27FC236}">
                <a16:creationId xmlns:a16="http://schemas.microsoft.com/office/drawing/2014/main" id="{390B58FC-FAF1-40A7-AFEB-2EDEBC5D3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845" y="3063013"/>
            <a:ext cx="364703" cy="364703"/>
          </a:xfrm>
          <a:custGeom xmlns:a="http://schemas.openxmlformats.org/drawingml/2006/main">
            <a:pathLst>
              <a:path w="364703" h="364703">
                <a:moveTo>
                  <a:pt x="182351" y="364703"/>
                </a:moveTo>
                <a:cubicBezTo>
                  <a:pt x="230712" y="364703"/>
                  <a:pt x="277098" y="345489"/>
                  <a:pt x="311293" y="311293"/>
                </a:cubicBezTo>
                <a:cubicBezTo>
                  <a:pt x="345489" y="277098"/>
                  <a:pt x="364703" y="230712"/>
                  <a:pt x="364703" y="182351"/>
                </a:cubicBezTo>
                <a:cubicBezTo>
                  <a:pt x="364703" y="133991"/>
                  <a:pt x="345489" y="87605"/>
                  <a:pt x="311293" y="53410"/>
                </a:cubicBezTo>
                <a:cubicBezTo>
                  <a:pt x="277098" y="19214"/>
                  <a:pt x="230712" y="0"/>
                  <a:pt x="182351" y="0"/>
                </a:cubicBezTo>
                <a:cubicBezTo>
                  <a:pt x="133991" y="0"/>
                  <a:pt x="87605" y="19214"/>
                  <a:pt x="53410" y="53410"/>
                </a:cubicBezTo>
                <a:cubicBezTo>
                  <a:pt x="19214" y="87605"/>
                  <a:pt x="0" y="133991"/>
                  <a:pt x="0" y="182351"/>
                </a:cubicBezTo>
                <a:cubicBezTo>
                  <a:pt x="0" y="230712"/>
                  <a:pt x="19214" y="277098"/>
                  <a:pt x="53410" y="311293"/>
                </a:cubicBezTo>
                <a:cubicBezTo>
                  <a:pt x="87605" y="345489"/>
                  <a:pt x="133991" y="364703"/>
                  <a:pt x="182351" y="364703"/>
                </a:cubicBezTo>
                <a:close/>
              </a:path>
            </a:pathLst>
          </a:custGeom>
          <a:solidFill xmlns:a="http://schemas.openxmlformats.org/drawingml/2006/main">
            <a:srgbClr val="007F78">
              <a:alpha val="55000"/>
            </a:srgbClr>
          </a:solidFill>
          <a:ln xmlns:a="http://schemas.openxmlformats.org/drawingml/2006/main" w="9260">
            <a:solidFill>
              <a:srgbClr val="FBFAF6">
                <a:alpha val="55000"/>
              </a:srgbClr>
            </a:solidFill>
            <a:prstDash val="solid"/>
          </a:ln>
        </p:spPr>
      </p:sp>
      <p:sp>
        <p:nvSpPr>
          <p:cNvPr id="29" name="mc0b27d6224">
            <a:extLst xmlns:a="http://schemas.openxmlformats.org/drawingml/2006/main">
              <a:ext uri="{FF2B5EF4-FFF2-40B4-BE49-F238E27FC236}">
                <a16:creationId xmlns:a16="http://schemas.microsoft.com/office/drawing/2014/main" id="{04A664E0-233B-4233-9F0A-B5D8B66D6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2361" y="3828621"/>
            <a:ext cx="357126" cy="357126"/>
          </a:xfrm>
          <a:custGeom xmlns:a="http://schemas.openxmlformats.org/drawingml/2006/main">
            <a:pathLst>
              <a:path w="357126" h="357126">
                <a:moveTo>
                  <a:pt x="178563" y="357126"/>
                </a:moveTo>
                <a:cubicBezTo>
                  <a:pt x="225919" y="357126"/>
                  <a:pt x="271341" y="338312"/>
                  <a:pt x="304826" y="304826"/>
                </a:cubicBezTo>
                <a:cubicBezTo>
                  <a:pt x="338312" y="271341"/>
                  <a:pt x="357126" y="225919"/>
                  <a:pt x="357126" y="178563"/>
                </a:cubicBezTo>
                <a:cubicBezTo>
                  <a:pt x="357126" y="131208"/>
                  <a:pt x="338312" y="85785"/>
                  <a:pt x="304826" y="52300"/>
                </a:cubicBezTo>
                <a:cubicBezTo>
                  <a:pt x="271341" y="18815"/>
                  <a:pt x="225919" y="0"/>
                  <a:pt x="178563" y="0"/>
                </a:cubicBezTo>
                <a:cubicBezTo>
                  <a:pt x="131208" y="0"/>
                  <a:pt x="85785" y="18815"/>
                  <a:pt x="52300" y="52300"/>
                </a:cubicBezTo>
                <a:cubicBezTo>
                  <a:pt x="18815" y="85785"/>
                  <a:pt x="0" y="131208"/>
                  <a:pt x="0" y="178563"/>
                </a:cubicBezTo>
                <a:cubicBezTo>
                  <a:pt x="0" y="225919"/>
                  <a:pt x="18815" y="271341"/>
                  <a:pt x="52300" y="304826"/>
                </a:cubicBezTo>
                <a:cubicBezTo>
                  <a:pt x="85785" y="338312"/>
                  <a:pt x="131208" y="357126"/>
                  <a:pt x="178563" y="357126"/>
                </a:cubicBezTo>
                <a:close/>
              </a:path>
            </a:pathLst>
          </a:custGeom>
          <a:solidFill xmlns:a="http://schemas.openxmlformats.org/drawingml/2006/main">
            <a:srgbClr val="007F78">
              <a:alpha val="55000"/>
            </a:srgbClr>
          </a:solidFill>
          <a:ln xmlns:a="http://schemas.openxmlformats.org/drawingml/2006/main" w="9260">
            <a:solidFill>
              <a:srgbClr val="FBFAF6">
                <a:alpha val="55000"/>
              </a:srgbClr>
            </a:solidFill>
            <a:prstDash val="solid"/>
          </a:ln>
        </p:spPr>
      </p:sp>
      <p:sp>
        <p:nvSpPr>
          <p:cNvPr id="30" name="m6f9203598d">
            <a:extLst xmlns:a="http://schemas.openxmlformats.org/drawingml/2006/main">
              <a:ext uri="{FF2B5EF4-FFF2-40B4-BE49-F238E27FC236}">
                <a16:creationId xmlns:a16="http://schemas.microsoft.com/office/drawing/2014/main" id="{2EA4802B-F05E-4CD1-AE10-A717AFFC6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7884" y="4482377"/>
            <a:ext cx="315357" cy="315357"/>
          </a:xfrm>
          <a:custGeom xmlns:a="http://schemas.openxmlformats.org/drawingml/2006/main">
            <a:pathLst>
              <a:path w="315357" h="315357">
                <a:moveTo>
                  <a:pt x="157678" y="315357"/>
                </a:moveTo>
                <a:cubicBezTo>
                  <a:pt x="199495" y="315357"/>
                  <a:pt x="239605" y="298743"/>
                  <a:pt x="269174" y="269174"/>
                </a:cubicBezTo>
                <a:cubicBezTo>
                  <a:pt x="298743" y="239605"/>
                  <a:pt x="315357" y="199495"/>
                  <a:pt x="315357" y="157678"/>
                </a:cubicBezTo>
                <a:cubicBezTo>
                  <a:pt x="315357" y="115862"/>
                  <a:pt x="298743" y="75752"/>
                  <a:pt x="269174" y="46183"/>
                </a:cubicBezTo>
                <a:cubicBezTo>
                  <a:pt x="239605" y="16614"/>
                  <a:pt x="199495" y="0"/>
                  <a:pt x="157678" y="0"/>
                </a:cubicBezTo>
                <a:cubicBezTo>
                  <a:pt x="115862" y="0"/>
                  <a:pt x="75752" y="16614"/>
                  <a:pt x="46183" y="46183"/>
                </a:cubicBezTo>
                <a:cubicBezTo>
                  <a:pt x="16614" y="75752"/>
                  <a:pt x="0" y="115862"/>
                  <a:pt x="0" y="157678"/>
                </a:cubicBezTo>
                <a:cubicBezTo>
                  <a:pt x="0" y="199495"/>
                  <a:pt x="16614" y="239605"/>
                  <a:pt x="46183" y="269174"/>
                </a:cubicBezTo>
                <a:cubicBezTo>
                  <a:pt x="75752" y="298743"/>
                  <a:pt x="115862" y="315357"/>
                  <a:pt x="157678" y="315357"/>
                </a:cubicBezTo>
                <a:close/>
              </a:path>
            </a:pathLst>
          </a:custGeom>
          <a:solidFill xmlns:a="http://schemas.openxmlformats.org/drawingml/2006/main">
            <a:srgbClr val="426B91">
              <a:alpha val="55000"/>
            </a:srgbClr>
          </a:solidFill>
          <a:ln xmlns:a="http://schemas.openxmlformats.org/drawingml/2006/main" w="9260">
            <a:solidFill>
              <a:srgbClr val="FBFAF6">
                <a:alpha val="55000"/>
              </a:srgbClr>
            </a:solidFill>
            <a:prstDash val="solid"/>
          </a:ln>
        </p:spPr>
      </p:sp>
      <p:sp>
        <p:nvSpPr>
          <p:cNvPr id="31" name="mfd150355ad">
            <a:extLst xmlns:a="http://schemas.openxmlformats.org/drawingml/2006/main">
              <a:ext uri="{FF2B5EF4-FFF2-40B4-BE49-F238E27FC236}">
                <a16:creationId xmlns:a16="http://schemas.microsoft.com/office/drawing/2014/main" id="{7B29F335-80CB-4954-9601-0390AF50D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7097" y="4568516"/>
            <a:ext cx="290063" cy="290063"/>
          </a:xfrm>
          <a:custGeom xmlns:a="http://schemas.openxmlformats.org/drawingml/2006/main">
            <a:pathLst>
              <a:path w="290063" h="290063">
                <a:moveTo>
                  <a:pt x="145031" y="290063"/>
                </a:moveTo>
                <a:cubicBezTo>
                  <a:pt x="183494" y="290063"/>
                  <a:pt x="220387" y="274781"/>
                  <a:pt x="247584" y="247584"/>
                </a:cubicBezTo>
                <a:cubicBezTo>
                  <a:pt x="274781" y="220387"/>
                  <a:pt x="290063" y="183494"/>
                  <a:pt x="290063" y="145031"/>
                </a:cubicBezTo>
                <a:cubicBezTo>
                  <a:pt x="290063" y="106569"/>
                  <a:pt x="274781" y="69676"/>
                  <a:pt x="247584" y="42479"/>
                </a:cubicBezTo>
                <a:cubicBezTo>
                  <a:pt x="220387" y="15281"/>
                  <a:pt x="183494" y="0"/>
                  <a:pt x="145031" y="0"/>
                </a:cubicBezTo>
                <a:cubicBezTo>
                  <a:pt x="106569" y="0"/>
                  <a:pt x="69676" y="15281"/>
                  <a:pt x="42479" y="42479"/>
                </a:cubicBezTo>
                <a:cubicBezTo>
                  <a:pt x="15281" y="69676"/>
                  <a:pt x="0" y="106569"/>
                  <a:pt x="0" y="145031"/>
                </a:cubicBezTo>
                <a:cubicBezTo>
                  <a:pt x="0" y="183494"/>
                  <a:pt x="15281" y="220387"/>
                  <a:pt x="42479" y="247584"/>
                </a:cubicBezTo>
                <a:cubicBezTo>
                  <a:pt x="69676" y="274781"/>
                  <a:pt x="106569" y="290063"/>
                  <a:pt x="145031" y="290063"/>
                </a:cubicBezTo>
                <a:close/>
              </a:path>
            </a:pathLst>
          </a:custGeom>
          <a:solidFill xmlns:a="http://schemas.openxmlformats.org/drawingml/2006/main">
            <a:srgbClr val="426B91">
              <a:alpha val="55000"/>
            </a:srgbClr>
          </a:solidFill>
          <a:ln xmlns:a="http://schemas.openxmlformats.org/drawingml/2006/main" w="9260">
            <a:solidFill>
              <a:srgbClr val="FBFAF6">
                <a:alpha val="55000"/>
              </a:srgbClr>
            </a:solidFill>
            <a:prstDash val="solid"/>
          </a:ln>
        </p:spPr>
      </p:sp>
      <p:sp>
        <p:nvSpPr>
          <p:cNvPr id="32" name="m240f9faba5">
            <a:extLst xmlns:a="http://schemas.openxmlformats.org/drawingml/2006/main">
              <a:ext uri="{FF2B5EF4-FFF2-40B4-BE49-F238E27FC236}">
                <a16:creationId xmlns:a16="http://schemas.microsoft.com/office/drawing/2014/main" id="{672D0AEE-E1EA-44F8-91CA-3EFAA8903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550" y="3720309"/>
            <a:ext cx="277024" cy="277024"/>
          </a:xfrm>
          <a:custGeom xmlns:a="http://schemas.openxmlformats.org/drawingml/2006/main">
            <a:pathLst>
              <a:path w="277024" h="277024">
                <a:moveTo>
                  <a:pt x="138512" y="277024"/>
                </a:moveTo>
                <a:cubicBezTo>
                  <a:pt x="175246" y="277024"/>
                  <a:pt x="210480" y="262429"/>
                  <a:pt x="236455" y="236455"/>
                </a:cubicBezTo>
                <a:cubicBezTo>
                  <a:pt x="262429" y="210480"/>
                  <a:pt x="277024" y="175246"/>
                  <a:pt x="277024" y="138512"/>
                </a:cubicBezTo>
                <a:cubicBezTo>
                  <a:pt x="277024" y="101778"/>
                  <a:pt x="262429" y="66544"/>
                  <a:pt x="236455" y="40569"/>
                </a:cubicBezTo>
                <a:cubicBezTo>
                  <a:pt x="210480" y="14594"/>
                  <a:pt x="175246" y="0"/>
                  <a:pt x="138512" y="0"/>
                </a:cubicBezTo>
                <a:cubicBezTo>
                  <a:pt x="101778" y="0"/>
                  <a:pt x="66544" y="14594"/>
                  <a:pt x="40569" y="40569"/>
                </a:cubicBezTo>
                <a:cubicBezTo>
                  <a:pt x="14594" y="66544"/>
                  <a:pt x="0" y="101778"/>
                  <a:pt x="0" y="138512"/>
                </a:cubicBezTo>
                <a:cubicBezTo>
                  <a:pt x="0" y="175246"/>
                  <a:pt x="14594" y="210480"/>
                  <a:pt x="40569" y="236455"/>
                </a:cubicBezTo>
                <a:cubicBezTo>
                  <a:pt x="66544" y="262429"/>
                  <a:pt x="101778" y="277024"/>
                  <a:pt x="138512" y="277024"/>
                </a:cubicBezTo>
                <a:close/>
              </a:path>
            </a:pathLst>
          </a:custGeom>
          <a:solidFill xmlns:a="http://schemas.openxmlformats.org/drawingml/2006/main">
            <a:srgbClr val="007F78">
              <a:alpha val="55000"/>
            </a:srgbClr>
          </a:solidFill>
          <a:ln xmlns:a="http://schemas.openxmlformats.org/drawingml/2006/main" w="9260">
            <a:solidFill>
              <a:srgbClr val="FBFAF6">
                <a:alpha val="55000"/>
              </a:srgbClr>
            </a:solidFill>
            <a:prstDash val="solid"/>
          </a:ln>
        </p:spPr>
      </p:sp>
      <p:sp>
        <p:nvSpPr>
          <p:cNvPr id="33" name="m60768d10a3">
            <a:extLst xmlns:a="http://schemas.openxmlformats.org/drawingml/2006/main">
              <a:ext uri="{FF2B5EF4-FFF2-40B4-BE49-F238E27FC236}">
                <a16:creationId xmlns:a16="http://schemas.microsoft.com/office/drawing/2014/main" id="{ECE79D37-F9E3-4652-A3B0-C47C1EC4E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8027" y="3971142"/>
            <a:ext cx="271762" cy="271762"/>
          </a:xfrm>
          <a:custGeom xmlns:a="http://schemas.openxmlformats.org/drawingml/2006/main">
            <a:pathLst>
              <a:path w="271762" h="271762">
                <a:moveTo>
                  <a:pt x="135881" y="271762"/>
                </a:moveTo>
                <a:cubicBezTo>
                  <a:pt x="171917" y="271762"/>
                  <a:pt x="206482" y="257445"/>
                  <a:pt x="231963" y="231963"/>
                </a:cubicBezTo>
                <a:cubicBezTo>
                  <a:pt x="257445" y="206482"/>
                  <a:pt x="271762" y="171917"/>
                  <a:pt x="271762" y="135881"/>
                </a:cubicBezTo>
                <a:cubicBezTo>
                  <a:pt x="271762" y="99845"/>
                  <a:pt x="257445" y="65280"/>
                  <a:pt x="231963" y="39799"/>
                </a:cubicBezTo>
                <a:cubicBezTo>
                  <a:pt x="206482" y="14317"/>
                  <a:pt x="171917" y="0"/>
                  <a:pt x="135881" y="0"/>
                </a:cubicBezTo>
                <a:cubicBezTo>
                  <a:pt x="99845" y="0"/>
                  <a:pt x="65280" y="14317"/>
                  <a:pt x="39799" y="39799"/>
                </a:cubicBezTo>
                <a:cubicBezTo>
                  <a:pt x="14317" y="65280"/>
                  <a:pt x="0" y="99845"/>
                  <a:pt x="0" y="135881"/>
                </a:cubicBezTo>
                <a:cubicBezTo>
                  <a:pt x="0" y="171917"/>
                  <a:pt x="14317" y="206482"/>
                  <a:pt x="39799" y="231963"/>
                </a:cubicBezTo>
                <a:cubicBezTo>
                  <a:pt x="65280" y="257445"/>
                  <a:pt x="99845" y="271762"/>
                  <a:pt x="135881" y="271762"/>
                </a:cubicBezTo>
                <a:close/>
              </a:path>
            </a:pathLst>
          </a:custGeom>
          <a:solidFill xmlns:a="http://schemas.openxmlformats.org/drawingml/2006/main">
            <a:srgbClr val="426B91">
              <a:alpha val="55000"/>
            </a:srgbClr>
          </a:solidFill>
          <a:ln xmlns:a="http://schemas.openxmlformats.org/drawingml/2006/main" w="9260">
            <a:solidFill>
              <a:srgbClr val="FBFAF6">
                <a:alpha val="55000"/>
              </a:srgbClr>
            </a:solidFill>
            <a:prstDash val="solid"/>
          </a:ln>
        </p:spPr>
      </p:sp>
      <p:sp>
        <p:nvSpPr>
          <p:cNvPr id="34" name="m3803be682f">
            <a:extLst xmlns:a="http://schemas.openxmlformats.org/drawingml/2006/main">
              <a:ext uri="{FF2B5EF4-FFF2-40B4-BE49-F238E27FC236}">
                <a16:creationId xmlns:a16="http://schemas.microsoft.com/office/drawing/2014/main" id="{29081C51-D7A2-42F9-A449-8BAF50A4D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2147" y="3939359"/>
            <a:ext cx="250701" cy="250701"/>
          </a:xfrm>
          <a:custGeom xmlns:a="http://schemas.openxmlformats.org/drawingml/2006/main">
            <a:pathLst>
              <a:path w="250701" h="250701">
                <a:moveTo>
                  <a:pt x="125350" y="250701"/>
                </a:moveTo>
                <a:cubicBezTo>
                  <a:pt x="158594" y="250701"/>
                  <a:pt x="190480" y="237493"/>
                  <a:pt x="213986" y="213986"/>
                </a:cubicBezTo>
                <a:cubicBezTo>
                  <a:pt x="237493" y="190480"/>
                  <a:pt x="250701" y="158594"/>
                  <a:pt x="250701" y="125350"/>
                </a:cubicBezTo>
                <a:cubicBezTo>
                  <a:pt x="250701" y="92107"/>
                  <a:pt x="237493" y="60221"/>
                  <a:pt x="213986" y="36714"/>
                </a:cubicBezTo>
                <a:cubicBezTo>
                  <a:pt x="190480" y="13208"/>
                  <a:pt x="158594" y="0"/>
                  <a:pt x="125350" y="0"/>
                </a:cubicBezTo>
                <a:cubicBezTo>
                  <a:pt x="92107" y="0"/>
                  <a:pt x="60221" y="13208"/>
                  <a:pt x="36714" y="36714"/>
                </a:cubicBezTo>
                <a:cubicBezTo>
                  <a:pt x="13208" y="60221"/>
                  <a:pt x="0" y="92107"/>
                  <a:pt x="0" y="125350"/>
                </a:cubicBezTo>
                <a:cubicBezTo>
                  <a:pt x="0" y="158594"/>
                  <a:pt x="13208" y="190480"/>
                  <a:pt x="36714" y="213986"/>
                </a:cubicBezTo>
                <a:cubicBezTo>
                  <a:pt x="60221" y="237493"/>
                  <a:pt x="92107" y="250701"/>
                  <a:pt x="125350" y="250701"/>
                </a:cubicBezTo>
                <a:close/>
              </a:path>
            </a:pathLst>
          </a:custGeom>
          <a:solidFill xmlns:a="http://schemas.openxmlformats.org/drawingml/2006/main">
            <a:srgbClr val="007F78">
              <a:alpha val="55000"/>
            </a:srgbClr>
          </a:solidFill>
          <a:ln xmlns:a="http://schemas.openxmlformats.org/drawingml/2006/main" w="9260">
            <a:solidFill>
              <a:srgbClr val="FBFAF6">
                <a:alpha val="55000"/>
              </a:srgbClr>
            </a:solidFill>
            <a:prstDash val="solid"/>
          </a:ln>
        </p:spPr>
      </p:sp>
      <p:sp>
        <p:nvSpPr>
          <p:cNvPr id="35" name="ma701ac57d9">
            <a:extLst xmlns:a="http://schemas.openxmlformats.org/drawingml/2006/main">
              <a:ext uri="{FF2B5EF4-FFF2-40B4-BE49-F238E27FC236}">
                <a16:creationId xmlns:a16="http://schemas.microsoft.com/office/drawing/2014/main" id="{08EA7715-7BD1-4DA3-8DE1-F40E1FA80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5263" y="3262592"/>
            <a:ext cx="239499" cy="239499"/>
          </a:xfrm>
          <a:custGeom xmlns:a="http://schemas.openxmlformats.org/drawingml/2006/main">
            <a:pathLst>
              <a:path w="239499" h="239499">
                <a:moveTo>
                  <a:pt x="119750" y="239499"/>
                </a:moveTo>
                <a:cubicBezTo>
                  <a:pt x="151508" y="239499"/>
                  <a:pt x="181969" y="226881"/>
                  <a:pt x="204425" y="204425"/>
                </a:cubicBezTo>
                <a:cubicBezTo>
                  <a:pt x="226881" y="181969"/>
                  <a:pt x="239499" y="151508"/>
                  <a:pt x="239499" y="119750"/>
                </a:cubicBezTo>
                <a:cubicBezTo>
                  <a:pt x="239499" y="87992"/>
                  <a:pt x="226881" y="57530"/>
                  <a:pt x="204425" y="35074"/>
                </a:cubicBezTo>
                <a:cubicBezTo>
                  <a:pt x="181969" y="12618"/>
                  <a:pt x="151508" y="0"/>
                  <a:pt x="119750" y="0"/>
                </a:cubicBezTo>
                <a:cubicBezTo>
                  <a:pt x="87992" y="0"/>
                  <a:pt x="57530" y="12618"/>
                  <a:pt x="35074" y="35074"/>
                </a:cubicBezTo>
                <a:cubicBezTo>
                  <a:pt x="12618" y="57530"/>
                  <a:pt x="0" y="87992"/>
                  <a:pt x="0" y="119750"/>
                </a:cubicBezTo>
                <a:cubicBezTo>
                  <a:pt x="0" y="151508"/>
                  <a:pt x="12618" y="181969"/>
                  <a:pt x="35074" y="204425"/>
                </a:cubicBezTo>
                <a:cubicBezTo>
                  <a:pt x="57530" y="226881"/>
                  <a:pt x="87992" y="239499"/>
                  <a:pt x="119750" y="239499"/>
                </a:cubicBezTo>
                <a:close/>
              </a:path>
            </a:pathLst>
          </a:custGeom>
          <a:solidFill xmlns:a="http://schemas.openxmlformats.org/drawingml/2006/main">
            <a:srgbClr val="007F78">
              <a:alpha val="55000"/>
            </a:srgbClr>
          </a:solidFill>
          <a:ln xmlns:a="http://schemas.openxmlformats.org/drawingml/2006/main" w="9260">
            <a:solidFill>
              <a:srgbClr val="FBFAF6">
                <a:alpha val="55000"/>
              </a:srgbClr>
            </a:solidFill>
            <a:prstDash val="solid"/>
          </a:ln>
        </p:spPr>
      </p:sp>
      <p:sp>
        <p:nvSpPr>
          <p:cNvPr id="36" name="m5ddbc50051">
            <a:extLst xmlns:a="http://schemas.openxmlformats.org/drawingml/2006/main">
              <a:ext uri="{FF2B5EF4-FFF2-40B4-BE49-F238E27FC236}">
                <a16:creationId xmlns:a16="http://schemas.microsoft.com/office/drawing/2014/main" id="{70F23BD3-A46E-4329-9FD4-35F0F123A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0632" y="3949023"/>
            <a:ext cx="214439" cy="214439"/>
          </a:xfrm>
          <a:custGeom xmlns:a="http://schemas.openxmlformats.org/drawingml/2006/main">
            <a:pathLst>
              <a:path w="214439" h="214439">
                <a:moveTo>
                  <a:pt x="107219" y="214439"/>
                </a:moveTo>
                <a:cubicBezTo>
                  <a:pt x="135654" y="214439"/>
                  <a:pt x="162929" y="203142"/>
                  <a:pt x="183035" y="183035"/>
                </a:cubicBezTo>
                <a:cubicBezTo>
                  <a:pt x="203142" y="162929"/>
                  <a:pt x="214439" y="135654"/>
                  <a:pt x="214439" y="107219"/>
                </a:cubicBezTo>
                <a:cubicBezTo>
                  <a:pt x="214439" y="78785"/>
                  <a:pt x="203142" y="51510"/>
                  <a:pt x="183035" y="31404"/>
                </a:cubicBezTo>
                <a:cubicBezTo>
                  <a:pt x="162929" y="11297"/>
                  <a:pt x="135654" y="0"/>
                  <a:pt x="107219" y="0"/>
                </a:cubicBezTo>
                <a:cubicBezTo>
                  <a:pt x="78785" y="0"/>
                  <a:pt x="51510" y="11297"/>
                  <a:pt x="31404" y="31404"/>
                </a:cubicBezTo>
                <a:cubicBezTo>
                  <a:pt x="11297" y="51510"/>
                  <a:pt x="0" y="78785"/>
                  <a:pt x="0" y="107219"/>
                </a:cubicBezTo>
                <a:cubicBezTo>
                  <a:pt x="0" y="135654"/>
                  <a:pt x="11297" y="162929"/>
                  <a:pt x="31404" y="183035"/>
                </a:cubicBezTo>
                <a:cubicBezTo>
                  <a:pt x="51510" y="203142"/>
                  <a:pt x="78785" y="214439"/>
                  <a:pt x="107219" y="214439"/>
                </a:cubicBezTo>
                <a:close/>
              </a:path>
            </a:pathLst>
          </a:custGeom>
          <a:solidFill xmlns:a="http://schemas.openxmlformats.org/drawingml/2006/main">
            <a:srgbClr val="007F78">
              <a:alpha val="55000"/>
            </a:srgbClr>
          </a:solidFill>
          <a:ln xmlns:a="http://schemas.openxmlformats.org/drawingml/2006/main" w="9260">
            <a:solidFill>
              <a:srgbClr val="FBFAF6">
                <a:alpha val="55000"/>
              </a:srgbClr>
            </a:solidFill>
            <a:prstDash val="solid"/>
          </a:ln>
        </p:spPr>
      </p:sp>
      <p:sp>
        <p:nvSpPr>
          <p:cNvPr id="37" name="m54feefff50">
            <a:extLst xmlns:a="http://schemas.openxmlformats.org/drawingml/2006/main">
              <a:ext uri="{FF2B5EF4-FFF2-40B4-BE49-F238E27FC236}">
                <a16:creationId xmlns:a16="http://schemas.microsoft.com/office/drawing/2014/main" id="{C457A96F-BC67-43F6-A165-AFA67D5FD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66688" y="3866507"/>
            <a:ext cx="205212" cy="205212"/>
          </a:xfrm>
          <a:custGeom xmlns:a="http://schemas.openxmlformats.org/drawingml/2006/main">
            <a:pathLst>
              <a:path w="205212" h="205212">
                <a:moveTo>
                  <a:pt x="102606" y="205212"/>
                </a:moveTo>
                <a:cubicBezTo>
                  <a:pt x="129817" y="205212"/>
                  <a:pt x="155918" y="194401"/>
                  <a:pt x="175159" y="175159"/>
                </a:cubicBezTo>
                <a:cubicBezTo>
                  <a:pt x="194401" y="155918"/>
                  <a:pt x="205212" y="129817"/>
                  <a:pt x="205212" y="102606"/>
                </a:cubicBezTo>
                <a:cubicBezTo>
                  <a:pt x="205212" y="75395"/>
                  <a:pt x="194401" y="49294"/>
                  <a:pt x="175159" y="30053"/>
                </a:cubicBezTo>
                <a:cubicBezTo>
                  <a:pt x="155918" y="10811"/>
                  <a:pt x="129817" y="0"/>
                  <a:pt x="102606" y="0"/>
                </a:cubicBezTo>
                <a:cubicBezTo>
                  <a:pt x="75395" y="0"/>
                  <a:pt x="49294" y="10811"/>
                  <a:pt x="30053" y="30053"/>
                </a:cubicBezTo>
                <a:cubicBezTo>
                  <a:pt x="10811" y="49294"/>
                  <a:pt x="0" y="75395"/>
                  <a:pt x="0" y="102606"/>
                </a:cubicBezTo>
                <a:cubicBezTo>
                  <a:pt x="0" y="129817"/>
                  <a:pt x="10811" y="155918"/>
                  <a:pt x="30053" y="175159"/>
                </a:cubicBezTo>
                <a:cubicBezTo>
                  <a:pt x="49294" y="194401"/>
                  <a:pt x="75395" y="205212"/>
                  <a:pt x="102606" y="205212"/>
                </a:cubicBezTo>
                <a:close/>
              </a:path>
            </a:pathLst>
          </a:custGeom>
          <a:solidFill xmlns:a="http://schemas.openxmlformats.org/drawingml/2006/main">
            <a:srgbClr val="007F78">
              <a:alpha val="55000"/>
            </a:srgbClr>
          </a:solidFill>
          <a:ln xmlns:a="http://schemas.openxmlformats.org/drawingml/2006/main" w="9260">
            <a:solidFill>
              <a:srgbClr val="FBFAF6">
                <a:alpha val="55000"/>
              </a:srgbClr>
            </a:solidFill>
            <a:prstDash val="solid"/>
          </a:ln>
        </p:spPr>
      </p:sp>
      <p:sp>
        <p:nvSpPr>
          <p:cNvPr id="38" name="m941ded82ec">
            <a:extLst xmlns:a="http://schemas.openxmlformats.org/drawingml/2006/main">
              <a:ext uri="{FF2B5EF4-FFF2-40B4-BE49-F238E27FC236}">
                <a16:creationId xmlns:a16="http://schemas.microsoft.com/office/drawing/2014/main" id="{9E2939A6-3114-40E8-AF65-A4920747A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7878" y="3727440"/>
            <a:ext cx="175567" cy="175567"/>
          </a:xfrm>
          <a:custGeom xmlns:a="http://schemas.openxmlformats.org/drawingml/2006/main">
            <a:pathLst>
              <a:path w="175567" h="175567">
                <a:moveTo>
                  <a:pt x="87784" y="175567"/>
                </a:moveTo>
                <a:cubicBezTo>
                  <a:pt x="111064" y="175567"/>
                  <a:pt x="133394" y="166318"/>
                  <a:pt x="149856" y="149856"/>
                </a:cubicBezTo>
                <a:cubicBezTo>
                  <a:pt x="166318" y="133394"/>
                  <a:pt x="175567" y="111064"/>
                  <a:pt x="175567" y="87784"/>
                </a:cubicBezTo>
                <a:cubicBezTo>
                  <a:pt x="175567" y="64503"/>
                  <a:pt x="166318" y="42173"/>
                  <a:pt x="149856" y="25711"/>
                </a:cubicBezTo>
                <a:cubicBezTo>
                  <a:pt x="133394" y="9249"/>
                  <a:pt x="111064" y="0"/>
                  <a:pt x="87784" y="0"/>
                </a:cubicBezTo>
                <a:cubicBezTo>
                  <a:pt x="64503" y="0"/>
                  <a:pt x="42173" y="9249"/>
                  <a:pt x="25711" y="25711"/>
                </a:cubicBezTo>
                <a:cubicBezTo>
                  <a:pt x="9249" y="42173"/>
                  <a:pt x="0" y="64503"/>
                  <a:pt x="0" y="87784"/>
                </a:cubicBezTo>
                <a:cubicBezTo>
                  <a:pt x="0" y="111064"/>
                  <a:pt x="9249" y="133394"/>
                  <a:pt x="25711" y="149856"/>
                </a:cubicBezTo>
                <a:cubicBezTo>
                  <a:pt x="42173" y="166318"/>
                  <a:pt x="64503" y="175567"/>
                  <a:pt x="87784" y="175567"/>
                </a:cubicBezTo>
                <a:close/>
              </a:path>
            </a:pathLst>
          </a:custGeom>
          <a:solidFill xmlns:a="http://schemas.openxmlformats.org/drawingml/2006/main">
            <a:srgbClr val="007F78">
              <a:alpha val="55000"/>
            </a:srgbClr>
          </a:solidFill>
          <a:ln xmlns:a="http://schemas.openxmlformats.org/drawingml/2006/main" w="9260">
            <a:solidFill>
              <a:srgbClr val="FBFAF6">
                <a:alpha val="55000"/>
              </a:srgbClr>
            </a:solidFill>
            <a:prstDash val="solid"/>
          </a:ln>
        </p:spPr>
      </p:sp>
      <p:sp>
        <p:nvSpPr>
          <p:cNvPr id="39" name="mf962c68ab0">
            <a:extLst xmlns:a="http://schemas.openxmlformats.org/drawingml/2006/main">
              <a:ext uri="{FF2B5EF4-FFF2-40B4-BE49-F238E27FC236}">
                <a16:creationId xmlns:a16="http://schemas.microsoft.com/office/drawing/2014/main" id="{105724CB-FCE9-4483-89C7-46E02A542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2358" y="4052837"/>
            <a:ext cx="165365" cy="165365"/>
          </a:xfrm>
          <a:custGeom xmlns:a="http://schemas.openxmlformats.org/drawingml/2006/main">
            <a:pathLst>
              <a:path w="165365" h="165365">
                <a:moveTo>
                  <a:pt x="82682" y="165365"/>
                </a:moveTo>
                <a:cubicBezTo>
                  <a:pt x="104610" y="165365"/>
                  <a:pt x="125642" y="156653"/>
                  <a:pt x="141147" y="141147"/>
                </a:cubicBezTo>
                <a:cubicBezTo>
                  <a:pt x="156653" y="125642"/>
                  <a:pt x="165365" y="104610"/>
                  <a:pt x="165365" y="82682"/>
                </a:cubicBezTo>
                <a:cubicBezTo>
                  <a:pt x="165365" y="60755"/>
                  <a:pt x="156653" y="39722"/>
                  <a:pt x="141147" y="24217"/>
                </a:cubicBezTo>
                <a:cubicBezTo>
                  <a:pt x="125642" y="8712"/>
                  <a:pt x="104610" y="0"/>
                  <a:pt x="82682" y="0"/>
                </a:cubicBezTo>
                <a:cubicBezTo>
                  <a:pt x="60755" y="0"/>
                  <a:pt x="39722" y="8712"/>
                  <a:pt x="24217" y="24217"/>
                </a:cubicBezTo>
                <a:cubicBezTo>
                  <a:pt x="8712" y="39722"/>
                  <a:pt x="0" y="60755"/>
                  <a:pt x="0" y="82682"/>
                </a:cubicBezTo>
                <a:cubicBezTo>
                  <a:pt x="0" y="104610"/>
                  <a:pt x="8712" y="125642"/>
                  <a:pt x="24217" y="141147"/>
                </a:cubicBezTo>
                <a:cubicBezTo>
                  <a:pt x="39722" y="156653"/>
                  <a:pt x="60755" y="165365"/>
                  <a:pt x="82682" y="165365"/>
                </a:cubicBezTo>
                <a:close/>
              </a:path>
            </a:pathLst>
          </a:custGeom>
          <a:solidFill xmlns:a="http://schemas.openxmlformats.org/drawingml/2006/main">
            <a:srgbClr val="426B91">
              <a:alpha val="55000"/>
            </a:srgbClr>
          </a:solidFill>
          <a:ln xmlns:a="http://schemas.openxmlformats.org/drawingml/2006/main" w="9260">
            <a:solidFill>
              <a:srgbClr val="FBFAF6">
                <a:alpha val="55000"/>
              </a:srgbClr>
            </a:solidFill>
            <a:prstDash val="solid"/>
          </a:ln>
        </p:spPr>
      </p:sp>
      <p:sp>
        <p:nvSpPr>
          <p:cNvPr id="40" name="m617268da7e">
            <a:extLst xmlns:a="http://schemas.openxmlformats.org/drawingml/2006/main">
              <a:ext uri="{FF2B5EF4-FFF2-40B4-BE49-F238E27FC236}">
                <a16:creationId xmlns:a16="http://schemas.microsoft.com/office/drawing/2014/main" id="{FE7E4755-C67A-46A3-8998-EC246A6D4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2368" y="4758131"/>
            <a:ext cx="160327" cy="160327"/>
          </a:xfrm>
          <a:custGeom xmlns:a="http://schemas.openxmlformats.org/drawingml/2006/main">
            <a:pathLst>
              <a:path w="160327" h="160327">
                <a:moveTo>
                  <a:pt x="80163" y="160327"/>
                </a:moveTo>
                <a:cubicBezTo>
                  <a:pt x="101423" y="160327"/>
                  <a:pt x="121815" y="151880"/>
                  <a:pt x="136848" y="136848"/>
                </a:cubicBezTo>
                <a:cubicBezTo>
                  <a:pt x="151880" y="121815"/>
                  <a:pt x="160327" y="101423"/>
                  <a:pt x="160327" y="80163"/>
                </a:cubicBezTo>
                <a:cubicBezTo>
                  <a:pt x="160327" y="58904"/>
                  <a:pt x="151880" y="38512"/>
                  <a:pt x="136848" y="23479"/>
                </a:cubicBezTo>
                <a:cubicBezTo>
                  <a:pt x="121815" y="8447"/>
                  <a:pt x="101423" y="0"/>
                  <a:pt x="80163" y="0"/>
                </a:cubicBezTo>
                <a:cubicBezTo>
                  <a:pt x="58904" y="0"/>
                  <a:pt x="38512" y="8447"/>
                  <a:pt x="23479" y="23479"/>
                </a:cubicBezTo>
                <a:cubicBezTo>
                  <a:pt x="8446" y="38512"/>
                  <a:pt x="0" y="58904"/>
                  <a:pt x="0" y="80163"/>
                </a:cubicBezTo>
                <a:cubicBezTo>
                  <a:pt x="0" y="101423"/>
                  <a:pt x="8446" y="121815"/>
                  <a:pt x="23479" y="136848"/>
                </a:cubicBezTo>
                <a:cubicBezTo>
                  <a:pt x="38512" y="151880"/>
                  <a:pt x="58904" y="160327"/>
                  <a:pt x="80163" y="160327"/>
                </a:cubicBezTo>
                <a:close/>
              </a:path>
            </a:pathLst>
          </a:custGeom>
          <a:solidFill xmlns:a="http://schemas.openxmlformats.org/drawingml/2006/main">
            <a:srgbClr val="426B91">
              <a:alpha val="55000"/>
            </a:srgbClr>
          </a:solidFill>
          <a:ln xmlns:a="http://schemas.openxmlformats.org/drawingml/2006/main" w="9260">
            <a:solidFill>
              <a:srgbClr val="FBFAF6">
                <a:alpha val="55000"/>
              </a:srgbClr>
            </a:solidFill>
            <a:prstDash val="solid"/>
          </a:ln>
        </p:spPr>
      </p:sp>
      <p:sp>
        <p:nvSpPr>
          <p:cNvPr id="41" name="mcb6e69ce2d">
            <a:extLst xmlns:a="http://schemas.openxmlformats.org/drawingml/2006/main">
              <a:ext uri="{FF2B5EF4-FFF2-40B4-BE49-F238E27FC236}">
                <a16:creationId xmlns:a16="http://schemas.microsoft.com/office/drawing/2014/main" id="{22429CA2-4556-40D0-B315-55E148D2C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50360" y="3759831"/>
            <a:ext cx="154135" cy="154135"/>
          </a:xfrm>
          <a:custGeom xmlns:a="http://schemas.openxmlformats.org/drawingml/2006/main">
            <a:pathLst>
              <a:path w="154135" h="154135">
                <a:moveTo>
                  <a:pt x="77068" y="154135"/>
                </a:moveTo>
                <a:cubicBezTo>
                  <a:pt x="97506" y="154135"/>
                  <a:pt x="117111" y="146015"/>
                  <a:pt x="131563" y="131563"/>
                </a:cubicBezTo>
                <a:cubicBezTo>
                  <a:pt x="146015" y="117111"/>
                  <a:pt x="154135" y="97506"/>
                  <a:pt x="154135" y="77068"/>
                </a:cubicBezTo>
                <a:cubicBezTo>
                  <a:pt x="154135" y="56629"/>
                  <a:pt x="146015" y="37025"/>
                  <a:pt x="131563" y="22573"/>
                </a:cubicBezTo>
                <a:cubicBezTo>
                  <a:pt x="117111" y="8120"/>
                  <a:pt x="97506" y="0"/>
                  <a:pt x="77068" y="0"/>
                </a:cubicBezTo>
                <a:cubicBezTo>
                  <a:pt x="56629" y="0"/>
                  <a:pt x="37025" y="8120"/>
                  <a:pt x="22573" y="22573"/>
                </a:cubicBezTo>
                <a:cubicBezTo>
                  <a:pt x="8120" y="37025"/>
                  <a:pt x="0" y="56629"/>
                  <a:pt x="0" y="77068"/>
                </a:cubicBezTo>
                <a:cubicBezTo>
                  <a:pt x="0" y="97506"/>
                  <a:pt x="8120" y="117111"/>
                  <a:pt x="22573" y="131563"/>
                </a:cubicBezTo>
                <a:cubicBezTo>
                  <a:pt x="37025" y="146015"/>
                  <a:pt x="56629" y="154135"/>
                  <a:pt x="77068" y="154135"/>
                </a:cubicBezTo>
                <a:close/>
              </a:path>
            </a:pathLst>
          </a:custGeom>
          <a:solidFill xmlns:a="http://schemas.openxmlformats.org/drawingml/2006/main">
            <a:srgbClr val="007F78">
              <a:alpha val="55000"/>
            </a:srgbClr>
          </a:solidFill>
          <a:ln xmlns:a="http://schemas.openxmlformats.org/drawingml/2006/main" w="9260">
            <a:solidFill>
              <a:srgbClr val="FBFAF6">
                <a:alpha val="55000"/>
              </a:srgbClr>
            </a:solidFill>
            <a:prstDash val="solid"/>
          </a:ln>
        </p:spPr>
      </p:sp>
      <p:sp>
        <p:nvSpPr>
          <p:cNvPr id="42" name="maa402b6fe7">
            <a:extLst xmlns:a="http://schemas.openxmlformats.org/drawingml/2006/main">
              <a:ext uri="{FF2B5EF4-FFF2-40B4-BE49-F238E27FC236}">
                <a16:creationId xmlns:a16="http://schemas.microsoft.com/office/drawing/2014/main" id="{C29DB2F3-55D4-4FFD-A455-17421977B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6448" y="4457524"/>
            <a:ext cx="152351" cy="152351"/>
          </a:xfrm>
          <a:custGeom xmlns:a="http://schemas.openxmlformats.org/drawingml/2006/main">
            <a:pathLst>
              <a:path w="152351" h="152351">
                <a:moveTo>
                  <a:pt x="76175" y="152351"/>
                </a:moveTo>
                <a:cubicBezTo>
                  <a:pt x="96377" y="152351"/>
                  <a:pt x="115755" y="144325"/>
                  <a:pt x="130040" y="130040"/>
                </a:cubicBezTo>
                <a:cubicBezTo>
                  <a:pt x="144325" y="115755"/>
                  <a:pt x="152351" y="96377"/>
                  <a:pt x="152351" y="76176"/>
                </a:cubicBezTo>
                <a:cubicBezTo>
                  <a:pt x="152351" y="55973"/>
                  <a:pt x="144325" y="36596"/>
                  <a:pt x="130040" y="22311"/>
                </a:cubicBezTo>
                <a:cubicBezTo>
                  <a:pt x="115755" y="8026"/>
                  <a:pt x="96377" y="0"/>
                  <a:pt x="76175" y="0"/>
                </a:cubicBezTo>
                <a:cubicBezTo>
                  <a:pt x="55973" y="0"/>
                  <a:pt x="36596" y="8026"/>
                  <a:pt x="22311" y="22311"/>
                </a:cubicBezTo>
                <a:cubicBezTo>
                  <a:pt x="8026" y="36596"/>
                  <a:pt x="0" y="55973"/>
                  <a:pt x="0" y="76176"/>
                </a:cubicBezTo>
                <a:cubicBezTo>
                  <a:pt x="0" y="96377"/>
                  <a:pt x="8026" y="115755"/>
                  <a:pt x="22311" y="130040"/>
                </a:cubicBezTo>
                <a:cubicBezTo>
                  <a:pt x="36596" y="144325"/>
                  <a:pt x="55973" y="152351"/>
                  <a:pt x="76175" y="152351"/>
                </a:cubicBezTo>
                <a:close/>
              </a:path>
            </a:pathLst>
          </a:custGeom>
          <a:solidFill xmlns:a="http://schemas.openxmlformats.org/drawingml/2006/main">
            <a:srgbClr val="426B91">
              <a:alpha val="55000"/>
            </a:srgbClr>
          </a:solidFill>
          <a:ln xmlns:a="http://schemas.openxmlformats.org/drawingml/2006/main" w="9260">
            <a:solidFill>
              <a:srgbClr val="FBFAF6">
                <a:alpha val="55000"/>
              </a:srgbClr>
            </a:solidFill>
            <a:prstDash val="solid"/>
          </a:ln>
        </p:spPr>
      </p:sp>
      <p:sp>
        <p:nvSpPr>
          <p:cNvPr id="43" name="mb7095b990f">
            <a:extLst xmlns:a="http://schemas.openxmlformats.org/drawingml/2006/main">
              <a:ext uri="{FF2B5EF4-FFF2-40B4-BE49-F238E27FC236}">
                <a16:creationId xmlns:a16="http://schemas.microsoft.com/office/drawing/2014/main" id="{4ED5A6E5-C463-4E2C-AE82-861E95C2F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1127" y="3935000"/>
            <a:ext cx="145446" cy="145446"/>
          </a:xfrm>
          <a:custGeom xmlns:a="http://schemas.openxmlformats.org/drawingml/2006/main">
            <a:pathLst>
              <a:path w="145446" h="145446">
                <a:moveTo>
                  <a:pt x="72723" y="145446"/>
                </a:moveTo>
                <a:cubicBezTo>
                  <a:pt x="92009" y="145446"/>
                  <a:pt x="110508" y="137783"/>
                  <a:pt x="124146" y="124146"/>
                </a:cubicBezTo>
                <a:cubicBezTo>
                  <a:pt x="137783" y="110508"/>
                  <a:pt x="145446" y="92009"/>
                  <a:pt x="145446" y="72723"/>
                </a:cubicBezTo>
                <a:cubicBezTo>
                  <a:pt x="145446" y="53436"/>
                  <a:pt x="137783" y="34938"/>
                  <a:pt x="124146" y="21300"/>
                </a:cubicBezTo>
                <a:cubicBezTo>
                  <a:pt x="110508" y="7663"/>
                  <a:pt x="92009" y="0"/>
                  <a:pt x="72723" y="0"/>
                </a:cubicBezTo>
                <a:cubicBezTo>
                  <a:pt x="53436" y="0"/>
                  <a:pt x="34938" y="7663"/>
                  <a:pt x="21300" y="21300"/>
                </a:cubicBezTo>
                <a:cubicBezTo>
                  <a:pt x="7663" y="34938"/>
                  <a:pt x="0" y="53436"/>
                  <a:pt x="0" y="72723"/>
                </a:cubicBezTo>
                <a:cubicBezTo>
                  <a:pt x="0" y="92009"/>
                  <a:pt x="7663" y="110508"/>
                  <a:pt x="21300" y="124146"/>
                </a:cubicBezTo>
                <a:cubicBezTo>
                  <a:pt x="34938" y="137783"/>
                  <a:pt x="53436" y="145446"/>
                  <a:pt x="72723" y="145446"/>
                </a:cubicBezTo>
                <a:close/>
              </a:path>
            </a:pathLst>
          </a:custGeom>
          <a:solidFill xmlns:a="http://schemas.openxmlformats.org/drawingml/2006/main">
            <a:srgbClr val="007F78">
              <a:alpha val="55000"/>
            </a:srgbClr>
          </a:solidFill>
          <a:ln xmlns:a="http://schemas.openxmlformats.org/drawingml/2006/main" w="9260">
            <a:solidFill>
              <a:srgbClr val="FBFAF6">
                <a:alpha val="55000"/>
              </a:srgbClr>
            </a:solidFill>
            <a:prstDash val="solid"/>
          </a:ln>
        </p:spPr>
      </p:sp>
      <p:sp>
        <p:nvSpPr>
          <p:cNvPr id="44" name="m12c226f49a">
            <a:extLst xmlns:a="http://schemas.openxmlformats.org/drawingml/2006/main">
              <a:ext uri="{FF2B5EF4-FFF2-40B4-BE49-F238E27FC236}">
                <a16:creationId xmlns:a16="http://schemas.microsoft.com/office/drawing/2014/main" id="{65556A4F-5E66-4CDD-8F10-F5FFBE6C5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8914" y="3991082"/>
            <a:ext cx="140550" cy="140550"/>
          </a:xfrm>
          <a:custGeom xmlns:a="http://schemas.openxmlformats.org/drawingml/2006/main">
            <a:pathLst>
              <a:path w="140550" h="140550">
                <a:moveTo>
                  <a:pt x="70275" y="140550"/>
                </a:moveTo>
                <a:cubicBezTo>
                  <a:pt x="88912" y="140550"/>
                  <a:pt x="106789" y="133145"/>
                  <a:pt x="119967" y="119967"/>
                </a:cubicBezTo>
                <a:cubicBezTo>
                  <a:pt x="133145" y="106789"/>
                  <a:pt x="140550" y="88912"/>
                  <a:pt x="140550" y="70275"/>
                </a:cubicBezTo>
                <a:cubicBezTo>
                  <a:pt x="140550" y="51638"/>
                  <a:pt x="133145" y="33762"/>
                  <a:pt x="119967" y="20583"/>
                </a:cubicBezTo>
                <a:cubicBezTo>
                  <a:pt x="106789" y="7405"/>
                  <a:pt x="88912" y="0"/>
                  <a:pt x="70275" y="0"/>
                </a:cubicBezTo>
                <a:cubicBezTo>
                  <a:pt x="51638" y="0"/>
                  <a:pt x="33762" y="7405"/>
                  <a:pt x="20583" y="20583"/>
                </a:cubicBezTo>
                <a:cubicBezTo>
                  <a:pt x="7405" y="33762"/>
                  <a:pt x="0" y="51638"/>
                  <a:pt x="0" y="70275"/>
                </a:cubicBezTo>
                <a:cubicBezTo>
                  <a:pt x="0" y="88912"/>
                  <a:pt x="7405" y="106789"/>
                  <a:pt x="20583" y="119967"/>
                </a:cubicBezTo>
                <a:cubicBezTo>
                  <a:pt x="33762" y="133145"/>
                  <a:pt x="51638" y="140550"/>
                  <a:pt x="70275" y="140550"/>
                </a:cubicBezTo>
                <a:close/>
              </a:path>
            </a:pathLst>
          </a:custGeom>
          <a:solidFill xmlns:a="http://schemas.openxmlformats.org/drawingml/2006/main">
            <a:srgbClr val="007F78">
              <a:alpha val="55000"/>
            </a:srgbClr>
          </a:solidFill>
          <a:ln xmlns:a="http://schemas.openxmlformats.org/drawingml/2006/main" w="9260">
            <a:solidFill>
              <a:srgbClr val="FBFAF6">
                <a:alpha val="55000"/>
              </a:srgbClr>
            </a:solidFill>
            <a:prstDash val="solid"/>
          </a:ln>
        </p:spPr>
      </p:sp>
      <p:sp>
        <p:nvSpPr>
          <p:cNvPr id="45" name="m577cbd43e0">
            <a:extLst xmlns:a="http://schemas.openxmlformats.org/drawingml/2006/main">
              <a:ext uri="{FF2B5EF4-FFF2-40B4-BE49-F238E27FC236}">
                <a16:creationId xmlns:a16="http://schemas.microsoft.com/office/drawing/2014/main" id="{8D0B4E93-63FD-4E32-9414-E3573A5D0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8775" y="3660404"/>
            <a:ext cx="139221" cy="139221"/>
          </a:xfrm>
          <a:custGeom xmlns:a="http://schemas.openxmlformats.org/drawingml/2006/main">
            <a:pathLst>
              <a:path w="139221" h="139221">
                <a:moveTo>
                  <a:pt x="69610" y="139221"/>
                </a:moveTo>
                <a:cubicBezTo>
                  <a:pt x="88071" y="139221"/>
                  <a:pt x="105779" y="131886"/>
                  <a:pt x="118832" y="118832"/>
                </a:cubicBezTo>
                <a:cubicBezTo>
                  <a:pt x="131886" y="105779"/>
                  <a:pt x="139221" y="88071"/>
                  <a:pt x="139221" y="69610"/>
                </a:cubicBezTo>
                <a:cubicBezTo>
                  <a:pt x="139221" y="51150"/>
                  <a:pt x="131886" y="33442"/>
                  <a:pt x="118832" y="20388"/>
                </a:cubicBezTo>
                <a:cubicBezTo>
                  <a:pt x="105779" y="7335"/>
                  <a:pt x="88071" y="0"/>
                  <a:pt x="69610" y="0"/>
                </a:cubicBezTo>
                <a:cubicBezTo>
                  <a:pt x="51150" y="0"/>
                  <a:pt x="33442" y="7335"/>
                  <a:pt x="20388" y="20388"/>
                </a:cubicBezTo>
                <a:cubicBezTo>
                  <a:pt x="7335" y="33442"/>
                  <a:pt x="0" y="51150"/>
                  <a:pt x="0" y="69610"/>
                </a:cubicBezTo>
                <a:cubicBezTo>
                  <a:pt x="0" y="88071"/>
                  <a:pt x="7335" y="105779"/>
                  <a:pt x="20388" y="118832"/>
                </a:cubicBezTo>
                <a:cubicBezTo>
                  <a:pt x="33442" y="131886"/>
                  <a:pt x="51150" y="139221"/>
                  <a:pt x="69610" y="139221"/>
                </a:cubicBezTo>
                <a:close/>
              </a:path>
            </a:pathLst>
          </a:custGeom>
          <a:solidFill xmlns:a="http://schemas.openxmlformats.org/drawingml/2006/main">
            <a:srgbClr val="007F78">
              <a:alpha val="55000"/>
            </a:srgbClr>
          </a:solidFill>
          <a:ln xmlns:a="http://schemas.openxmlformats.org/drawingml/2006/main" w="9260">
            <a:solidFill>
              <a:srgbClr val="FBFAF6">
                <a:alpha val="55000"/>
              </a:srgbClr>
            </a:solidFill>
            <a:prstDash val="solid"/>
          </a:ln>
        </p:spPr>
      </p:sp>
      <p:sp>
        <p:nvSpPr>
          <p:cNvPr id="46" name="m6b9a1dbf5a">
            <a:extLst xmlns:a="http://schemas.openxmlformats.org/drawingml/2006/main">
              <a:ext uri="{FF2B5EF4-FFF2-40B4-BE49-F238E27FC236}">
                <a16:creationId xmlns:a16="http://schemas.microsoft.com/office/drawing/2014/main" id="{8BDE550B-117B-4313-AE14-E1735435C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2898" y="4591412"/>
            <a:ext cx="123393" cy="123393"/>
          </a:xfrm>
          <a:custGeom xmlns:a="http://schemas.openxmlformats.org/drawingml/2006/main">
            <a:pathLst>
              <a:path w="123393" h="123393">
                <a:moveTo>
                  <a:pt x="61697" y="123393"/>
                </a:moveTo>
                <a:cubicBezTo>
                  <a:pt x="78059" y="123393"/>
                  <a:pt x="93753" y="116893"/>
                  <a:pt x="105323" y="105323"/>
                </a:cubicBezTo>
                <a:cubicBezTo>
                  <a:pt x="116893" y="93753"/>
                  <a:pt x="123393" y="78059"/>
                  <a:pt x="123393" y="61697"/>
                </a:cubicBezTo>
                <a:cubicBezTo>
                  <a:pt x="123393" y="45335"/>
                  <a:pt x="116893" y="29640"/>
                  <a:pt x="105323" y="18071"/>
                </a:cubicBezTo>
                <a:cubicBezTo>
                  <a:pt x="93753" y="6501"/>
                  <a:pt x="78059" y="0"/>
                  <a:pt x="61697" y="0"/>
                </a:cubicBezTo>
                <a:cubicBezTo>
                  <a:pt x="45335" y="0"/>
                  <a:pt x="29640" y="6501"/>
                  <a:pt x="18071" y="18071"/>
                </a:cubicBezTo>
                <a:cubicBezTo>
                  <a:pt x="6501" y="29640"/>
                  <a:pt x="0" y="45335"/>
                  <a:pt x="0" y="61697"/>
                </a:cubicBezTo>
                <a:cubicBezTo>
                  <a:pt x="0" y="78059"/>
                  <a:pt x="6501" y="93753"/>
                  <a:pt x="18071" y="105323"/>
                </a:cubicBezTo>
                <a:cubicBezTo>
                  <a:pt x="29640" y="116893"/>
                  <a:pt x="45335" y="123393"/>
                  <a:pt x="61697" y="123393"/>
                </a:cubicBezTo>
                <a:close/>
              </a:path>
            </a:pathLst>
          </a:custGeom>
          <a:solidFill xmlns:a="http://schemas.openxmlformats.org/drawingml/2006/main">
            <a:srgbClr val="426B91">
              <a:alpha val="55000"/>
            </a:srgbClr>
          </a:solidFill>
          <a:ln xmlns:a="http://schemas.openxmlformats.org/drawingml/2006/main" w="9260">
            <a:solidFill>
              <a:srgbClr val="FBFAF6">
                <a:alpha val="55000"/>
              </a:srgbClr>
            </a:solidFill>
            <a:prstDash val="solid"/>
          </a:ln>
        </p:spPr>
      </p:sp>
      <p:sp>
        <p:nvSpPr>
          <p:cNvPr id="47" name="m1ed26707c6">
            <a:extLst xmlns:a="http://schemas.openxmlformats.org/drawingml/2006/main">
              <a:ext uri="{FF2B5EF4-FFF2-40B4-BE49-F238E27FC236}">
                <a16:creationId xmlns:a16="http://schemas.microsoft.com/office/drawing/2014/main" id="{DD5B1745-0459-41A5-99A1-B289EEAD8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4940" y="4307611"/>
            <a:ext cx="121337" cy="121337"/>
          </a:xfrm>
          <a:custGeom xmlns:a="http://schemas.openxmlformats.org/drawingml/2006/main">
            <a:pathLst>
              <a:path w="121337" h="121337">
                <a:moveTo>
                  <a:pt x="60669" y="121337"/>
                </a:moveTo>
                <a:cubicBezTo>
                  <a:pt x="76758" y="121337"/>
                  <a:pt x="92191" y="114945"/>
                  <a:pt x="103568" y="103568"/>
                </a:cubicBezTo>
                <a:cubicBezTo>
                  <a:pt x="114945" y="92191"/>
                  <a:pt x="121337" y="76758"/>
                  <a:pt x="121337" y="60669"/>
                </a:cubicBezTo>
                <a:cubicBezTo>
                  <a:pt x="121337" y="44579"/>
                  <a:pt x="114945" y="29147"/>
                  <a:pt x="103568" y="17769"/>
                </a:cubicBezTo>
                <a:cubicBezTo>
                  <a:pt x="92191" y="6392"/>
                  <a:pt x="76758" y="0"/>
                  <a:pt x="60669" y="0"/>
                </a:cubicBezTo>
                <a:cubicBezTo>
                  <a:pt x="44579" y="0"/>
                  <a:pt x="29147" y="6392"/>
                  <a:pt x="17769" y="17769"/>
                </a:cubicBezTo>
                <a:cubicBezTo>
                  <a:pt x="6392" y="29147"/>
                  <a:pt x="0" y="44579"/>
                  <a:pt x="0" y="60669"/>
                </a:cubicBezTo>
                <a:cubicBezTo>
                  <a:pt x="0" y="76758"/>
                  <a:pt x="6392" y="92191"/>
                  <a:pt x="17769" y="103568"/>
                </a:cubicBezTo>
                <a:cubicBezTo>
                  <a:pt x="29147" y="114945"/>
                  <a:pt x="44579" y="121337"/>
                  <a:pt x="60669" y="121337"/>
                </a:cubicBezTo>
                <a:close/>
              </a:path>
            </a:pathLst>
          </a:custGeom>
          <a:solidFill xmlns:a="http://schemas.openxmlformats.org/drawingml/2006/main">
            <a:srgbClr val="426B91">
              <a:alpha val="55000"/>
            </a:srgbClr>
          </a:solidFill>
          <a:ln xmlns:a="http://schemas.openxmlformats.org/drawingml/2006/main" w="9260">
            <a:solidFill>
              <a:srgbClr val="FBFAF6">
                <a:alpha val="55000"/>
              </a:srgbClr>
            </a:solidFill>
            <a:prstDash val="solid"/>
          </a:ln>
        </p:spPr>
      </p:sp>
      <p:sp>
        <p:nvSpPr>
          <p:cNvPr id="48" name="me14c54966a">
            <a:extLst xmlns:a="http://schemas.openxmlformats.org/drawingml/2006/main">
              <a:ext uri="{FF2B5EF4-FFF2-40B4-BE49-F238E27FC236}">
                <a16:creationId xmlns:a16="http://schemas.microsoft.com/office/drawing/2014/main" id="{8E1873DB-B34B-4389-BC3B-4BADBC349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5692" y="2569869"/>
            <a:ext cx="116743" cy="116743"/>
          </a:xfrm>
          <a:custGeom xmlns:a="http://schemas.openxmlformats.org/drawingml/2006/main">
            <a:pathLst>
              <a:path w="116743" h="116743">
                <a:moveTo>
                  <a:pt x="58372" y="116743"/>
                </a:moveTo>
                <a:cubicBezTo>
                  <a:pt x="73852" y="116743"/>
                  <a:pt x="88700" y="110593"/>
                  <a:pt x="99647" y="99647"/>
                </a:cubicBezTo>
                <a:cubicBezTo>
                  <a:pt x="110593" y="88700"/>
                  <a:pt x="116743" y="73852"/>
                  <a:pt x="116743" y="58372"/>
                </a:cubicBezTo>
                <a:cubicBezTo>
                  <a:pt x="116743" y="42891"/>
                  <a:pt x="110593" y="28043"/>
                  <a:pt x="99647" y="17097"/>
                </a:cubicBezTo>
                <a:cubicBezTo>
                  <a:pt x="88700" y="6150"/>
                  <a:pt x="73852" y="0"/>
                  <a:pt x="58372" y="0"/>
                </a:cubicBezTo>
                <a:cubicBezTo>
                  <a:pt x="42891" y="0"/>
                  <a:pt x="28043" y="6150"/>
                  <a:pt x="17097" y="17097"/>
                </a:cubicBezTo>
                <a:cubicBezTo>
                  <a:pt x="6150" y="28043"/>
                  <a:pt x="0" y="42891"/>
                  <a:pt x="0" y="58372"/>
                </a:cubicBezTo>
                <a:cubicBezTo>
                  <a:pt x="0" y="73852"/>
                  <a:pt x="6150" y="88700"/>
                  <a:pt x="17097" y="99647"/>
                </a:cubicBezTo>
                <a:cubicBezTo>
                  <a:pt x="28043" y="110593"/>
                  <a:pt x="42891" y="116743"/>
                  <a:pt x="58372" y="116743"/>
                </a:cubicBezTo>
                <a:close/>
              </a:path>
            </a:pathLst>
          </a:custGeom>
          <a:solidFill xmlns:a="http://schemas.openxmlformats.org/drawingml/2006/main">
            <a:srgbClr val="007F78">
              <a:alpha val="55000"/>
            </a:srgbClr>
          </a:solidFill>
          <a:ln xmlns:a="http://schemas.openxmlformats.org/drawingml/2006/main" w="9260">
            <a:solidFill>
              <a:srgbClr val="FBFAF6">
                <a:alpha val="55000"/>
              </a:srgbClr>
            </a:solidFill>
            <a:prstDash val="solid"/>
          </a:ln>
        </p:spPr>
      </p:sp>
      <p:sp>
        <p:nvSpPr>
          <p:cNvPr id="49" name="mf676d9152c">
            <a:extLst xmlns:a="http://schemas.openxmlformats.org/drawingml/2006/main">
              <a:ext uri="{FF2B5EF4-FFF2-40B4-BE49-F238E27FC236}">
                <a16:creationId xmlns:a16="http://schemas.microsoft.com/office/drawing/2014/main" id="{FD39402B-B2D8-41CF-82FD-8AAE5AF55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22982" y="3407390"/>
            <a:ext cx="112545" cy="112545"/>
          </a:xfrm>
          <a:custGeom xmlns:a="http://schemas.openxmlformats.org/drawingml/2006/main">
            <a:pathLst>
              <a:path w="112545" h="112545">
                <a:moveTo>
                  <a:pt x="56273" y="112545"/>
                </a:moveTo>
                <a:cubicBezTo>
                  <a:pt x="71196" y="112545"/>
                  <a:pt x="85511" y="106616"/>
                  <a:pt x="96063" y="96063"/>
                </a:cubicBezTo>
                <a:cubicBezTo>
                  <a:pt x="106616" y="85511"/>
                  <a:pt x="112545" y="71196"/>
                  <a:pt x="112545" y="56273"/>
                </a:cubicBezTo>
                <a:cubicBezTo>
                  <a:pt x="112545" y="41349"/>
                  <a:pt x="106616" y="27035"/>
                  <a:pt x="96063" y="16482"/>
                </a:cubicBezTo>
                <a:cubicBezTo>
                  <a:pt x="85511" y="5929"/>
                  <a:pt x="71196" y="0"/>
                  <a:pt x="56273" y="0"/>
                </a:cubicBezTo>
                <a:cubicBezTo>
                  <a:pt x="41349" y="0"/>
                  <a:pt x="27035" y="5929"/>
                  <a:pt x="16482" y="16482"/>
                </a:cubicBezTo>
                <a:cubicBezTo>
                  <a:pt x="5929" y="27035"/>
                  <a:pt x="0" y="41349"/>
                  <a:pt x="0" y="56273"/>
                </a:cubicBezTo>
                <a:cubicBezTo>
                  <a:pt x="0" y="71196"/>
                  <a:pt x="5929" y="85511"/>
                  <a:pt x="16482" y="96063"/>
                </a:cubicBezTo>
                <a:cubicBezTo>
                  <a:pt x="27035" y="106616"/>
                  <a:pt x="41349" y="112545"/>
                  <a:pt x="56273" y="112545"/>
                </a:cubicBezTo>
                <a:close/>
              </a:path>
            </a:pathLst>
          </a:custGeom>
          <a:solidFill xmlns:a="http://schemas.openxmlformats.org/drawingml/2006/main">
            <a:srgbClr val="007F78">
              <a:alpha val="55000"/>
            </a:srgbClr>
          </a:solidFill>
          <a:ln xmlns:a="http://schemas.openxmlformats.org/drawingml/2006/main" w="9260">
            <a:solidFill>
              <a:srgbClr val="FBFAF6">
                <a:alpha val="55000"/>
              </a:srgbClr>
            </a:solidFill>
            <a:prstDash val="solid"/>
          </a:ln>
        </p:spPr>
      </p:sp>
      <p:sp>
        <p:nvSpPr>
          <p:cNvPr id="50" name="ma2d53c0e7e">
            <a:extLst xmlns:a="http://schemas.openxmlformats.org/drawingml/2006/main">
              <a:ext uri="{FF2B5EF4-FFF2-40B4-BE49-F238E27FC236}">
                <a16:creationId xmlns:a16="http://schemas.microsoft.com/office/drawing/2014/main" id="{F96A0436-D86D-4811-8AC6-87F6E9326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0623" y="3308957"/>
            <a:ext cx="106554" cy="106554"/>
          </a:xfrm>
          <a:custGeom xmlns:a="http://schemas.openxmlformats.org/drawingml/2006/main">
            <a:pathLst>
              <a:path w="106554" h="106554">
                <a:moveTo>
                  <a:pt x="53277" y="106554"/>
                </a:moveTo>
                <a:cubicBezTo>
                  <a:pt x="67406" y="106554"/>
                  <a:pt x="80959" y="100941"/>
                  <a:pt x="90950" y="90950"/>
                </a:cubicBezTo>
                <a:cubicBezTo>
                  <a:pt x="100941" y="80959"/>
                  <a:pt x="106554" y="67406"/>
                  <a:pt x="106554" y="53277"/>
                </a:cubicBezTo>
                <a:cubicBezTo>
                  <a:pt x="106554" y="39148"/>
                  <a:pt x="100941" y="25595"/>
                  <a:pt x="90950" y="15605"/>
                </a:cubicBezTo>
                <a:cubicBezTo>
                  <a:pt x="80959" y="5614"/>
                  <a:pt x="67406" y="0"/>
                  <a:pt x="53277" y="0"/>
                </a:cubicBezTo>
                <a:cubicBezTo>
                  <a:pt x="39148" y="0"/>
                  <a:pt x="25595" y="5614"/>
                  <a:pt x="15605" y="15605"/>
                </a:cubicBezTo>
                <a:cubicBezTo>
                  <a:pt x="5614" y="25595"/>
                  <a:pt x="0" y="39148"/>
                  <a:pt x="0" y="53277"/>
                </a:cubicBezTo>
                <a:cubicBezTo>
                  <a:pt x="0" y="67406"/>
                  <a:pt x="5614" y="80959"/>
                  <a:pt x="15605" y="90950"/>
                </a:cubicBezTo>
                <a:cubicBezTo>
                  <a:pt x="25595" y="100941"/>
                  <a:pt x="39148" y="106554"/>
                  <a:pt x="53277" y="106554"/>
                </a:cubicBezTo>
                <a:close/>
              </a:path>
            </a:pathLst>
          </a:custGeom>
          <a:solidFill xmlns:a="http://schemas.openxmlformats.org/drawingml/2006/main">
            <a:srgbClr val="007F78">
              <a:alpha val="55000"/>
            </a:srgbClr>
          </a:solidFill>
          <a:ln xmlns:a="http://schemas.openxmlformats.org/drawingml/2006/main" w="9260">
            <a:solidFill>
              <a:srgbClr val="FBFAF6">
                <a:alpha val="55000"/>
              </a:srgbClr>
            </a:solidFill>
            <a:prstDash val="solid"/>
          </a:ln>
        </p:spPr>
      </p:sp>
      <p:sp>
        <p:nvSpPr>
          <p:cNvPr id="51" name="ma67dbbba70">
            <a:extLst xmlns:a="http://schemas.openxmlformats.org/drawingml/2006/main">
              <a:ext uri="{FF2B5EF4-FFF2-40B4-BE49-F238E27FC236}">
                <a16:creationId xmlns:a16="http://schemas.microsoft.com/office/drawing/2014/main" id="{62278197-C907-4E46-B980-237CB9023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8715" y="4629790"/>
            <a:ext cx="96989" cy="96989"/>
          </a:xfrm>
          <a:custGeom xmlns:a="http://schemas.openxmlformats.org/drawingml/2006/main">
            <a:pathLst>
              <a:path w="96989" h="96989">
                <a:moveTo>
                  <a:pt x="48494" y="96989"/>
                </a:moveTo>
                <a:cubicBezTo>
                  <a:pt x="61355" y="96989"/>
                  <a:pt x="73691" y="91879"/>
                  <a:pt x="82785" y="82785"/>
                </a:cubicBezTo>
                <a:cubicBezTo>
                  <a:pt x="91879" y="73691"/>
                  <a:pt x="96989" y="61355"/>
                  <a:pt x="96989" y="48494"/>
                </a:cubicBezTo>
                <a:cubicBezTo>
                  <a:pt x="96989" y="35634"/>
                  <a:pt x="91879" y="23298"/>
                  <a:pt x="82785" y="14204"/>
                </a:cubicBezTo>
                <a:cubicBezTo>
                  <a:pt x="73691" y="5110"/>
                  <a:pt x="61355" y="0"/>
                  <a:pt x="48494" y="0"/>
                </a:cubicBezTo>
                <a:cubicBezTo>
                  <a:pt x="35634" y="0"/>
                  <a:pt x="23298" y="5110"/>
                  <a:pt x="14204" y="14204"/>
                </a:cubicBezTo>
                <a:cubicBezTo>
                  <a:pt x="5110" y="23298"/>
                  <a:pt x="0" y="35634"/>
                  <a:pt x="0" y="48494"/>
                </a:cubicBezTo>
                <a:cubicBezTo>
                  <a:pt x="0" y="61355"/>
                  <a:pt x="5110" y="73691"/>
                  <a:pt x="14204" y="82785"/>
                </a:cubicBezTo>
                <a:cubicBezTo>
                  <a:pt x="23298" y="91879"/>
                  <a:pt x="35634" y="96989"/>
                  <a:pt x="48494" y="96989"/>
                </a:cubicBezTo>
                <a:close/>
              </a:path>
            </a:pathLst>
          </a:custGeom>
          <a:solidFill xmlns:a="http://schemas.openxmlformats.org/drawingml/2006/main">
            <a:srgbClr val="426B91">
              <a:alpha val="55000"/>
            </a:srgbClr>
          </a:solidFill>
          <a:ln xmlns:a="http://schemas.openxmlformats.org/drawingml/2006/main" w="9260">
            <a:solidFill>
              <a:srgbClr val="FBFAF6">
                <a:alpha val="55000"/>
              </a:srgbClr>
            </a:solidFill>
            <a:prstDash val="solid"/>
          </a:ln>
        </p:spPr>
      </p:sp>
      <p:sp>
        <p:nvSpPr>
          <p:cNvPr id="52" name="m7719fad4cb">
            <a:extLst xmlns:a="http://schemas.openxmlformats.org/drawingml/2006/main">
              <a:ext uri="{FF2B5EF4-FFF2-40B4-BE49-F238E27FC236}">
                <a16:creationId xmlns:a16="http://schemas.microsoft.com/office/drawing/2014/main" id="{7270520F-D6ED-4FA3-B969-A54133EDF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2646" y="3901749"/>
            <a:ext cx="91774" cy="91774"/>
          </a:xfrm>
          <a:custGeom xmlns:a="http://schemas.openxmlformats.org/drawingml/2006/main">
            <a:pathLst>
              <a:path w="91774" h="91774">
                <a:moveTo>
                  <a:pt x="45887" y="91774"/>
                </a:moveTo>
                <a:cubicBezTo>
                  <a:pt x="58056" y="91774"/>
                  <a:pt x="69729" y="86939"/>
                  <a:pt x="78334" y="78334"/>
                </a:cubicBezTo>
                <a:cubicBezTo>
                  <a:pt x="86939" y="69729"/>
                  <a:pt x="91774" y="58056"/>
                  <a:pt x="91774" y="45887"/>
                </a:cubicBezTo>
                <a:cubicBezTo>
                  <a:pt x="91774" y="33717"/>
                  <a:pt x="86939" y="22045"/>
                  <a:pt x="78334" y="13440"/>
                </a:cubicBezTo>
                <a:cubicBezTo>
                  <a:pt x="69729" y="4835"/>
                  <a:pt x="58056" y="0"/>
                  <a:pt x="45887" y="0"/>
                </a:cubicBezTo>
                <a:cubicBezTo>
                  <a:pt x="33717" y="0"/>
                  <a:pt x="22045" y="4835"/>
                  <a:pt x="13440" y="13440"/>
                </a:cubicBezTo>
                <a:cubicBezTo>
                  <a:pt x="4835" y="22045"/>
                  <a:pt x="0" y="33717"/>
                  <a:pt x="0" y="45887"/>
                </a:cubicBezTo>
                <a:cubicBezTo>
                  <a:pt x="0" y="58056"/>
                  <a:pt x="4835" y="69729"/>
                  <a:pt x="13440" y="78334"/>
                </a:cubicBezTo>
                <a:cubicBezTo>
                  <a:pt x="22045" y="86939"/>
                  <a:pt x="33717" y="91774"/>
                  <a:pt x="45887" y="91774"/>
                </a:cubicBezTo>
                <a:close/>
              </a:path>
            </a:pathLst>
          </a:custGeom>
          <a:solidFill xmlns:a="http://schemas.openxmlformats.org/drawingml/2006/main">
            <a:srgbClr val="007F78">
              <a:alpha val="55000"/>
            </a:srgbClr>
          </a:solidFill>
          <a:ln xmlns:a="http://schemas.openxmlformats.org/drawingml/2006/main" w="9260">
            <a:solidFill>
              <a:srgbClr val="FBFAF6">
                <a:alpha val="55000"/>
              </a:srgbClr>
            </a:solidFill>
            <a:prstDash val="solid"/>
          </a:ln>
        </p:spPr>
      </p:sp>
      <p:sp>
        <p:nvSpPr>
          <p:cNvPr id="53" name="maec6a0c8a8">
            <a:extLst xmlns:a="http://schemas.openxmlformats.org/drawingml/2006/main">
              <a:ext uri="{FF2B5EF4-FFF2-40B4-BE49-F238E27FC236}">
                <a16:creationId xmlns:a16="http://schemas.microsoft.com/office/drawing/2014/main" id="{D5597AE3-7C61-46C4-891A-E31EC2C07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1690" y="5100856"/>
            <a:ext cx="91415" cy="91415"/>
          </a:xfrm>
          <a:custGeom xmlns:a="http://schemas.openxmlformats.org/drawingml/2006/main">
            <a:pathLst>
              <a:path w="91415" h="91415">
                <a:moveTo>
                  <a:pt x="45708" y="91415"/>
                </a:moveTo>
                <a:cubicBezTo>
                  <a:pt x="57830" y="91415"/>
                  <a:pt x="69456" y="86599"/>
                  <a:pt x="78028" y="78028"/>
                </a:cubicBezTo>
                <a:cubicBezTo>
                  <a:pt x="86599" y="69456"/>
                  <a:pt x="91415" y="57830"/>
                  <a:pt x="91415" y="45708"/>
                </a:cubicBezTo>
                <a:cubicBezTo>
                  <a:pt x="91415" y="33586"/>
                  <a:pt x="86599" y="21959"/>
                  <a:pt x="78028" y="13387"/>
                </a:cubicBezTo>
                <a:cubicBezTo>
                  <a:pt x="69456" y="4816"/>
                  <a:pt x="57830" y="0"/>
                  <a:pt x="45708" y="0"/>
                </a:cubicBezTo>
                <a:cubicBezTo>
                  <a:pt x="33586" y="0"/>
                  <a:pt x="21959" y="4816"/>
                  <a:pt x="13387" y="13387"/>
                </a:cubicBezTo>
                <a:cubicBezTo>
                  <a:pt x="4816" y="21959"/>
                  <a:pt x="0" y="33586"/>
                  <a:pt x="0" y="45708"/>
                </a:cubicBezTo>
                <a:cubicBezTo>
                  <a:pt x="0" y="57830"/>
                  <a:pt x="4816" y="69456"/>
                  <a:pt x="13387" y="78028"/>
                </a:cubicBezTo>
                <a:cubicBezTo>
                  <a:pt x="21959" y="86599"/>
                  <a:pt x="33586" y="91415"/>
                  <a:pt x="45708" y="91415"/>
                </a:cubicBezTo>
                <a:close/>
              </a:path>
            </a:pathLst>
          </a:custGeom>
          <a:solidFill xmlns:a="http://schemas.openxmlformats.org/drawingml/2006/main">
            <a:srgbClr val="426B91">
              <a:alpha val="55000"/>
            </a:srgbClr>
          </a:solidFill>
          <a:ln xmlns:a="http://schemas.openxmlformats.org/drawingml/2006/main" w="9260">
            <a:solidFill>
              <a:srgbClr val="FBFAF6">
                <a:alpha val="55000"/>
              </a:srgbClr>
            </a:solidFill>
            <a:prstDash val="solid"/>
          </a:ln>
        </p:spPr>
      </p:sp>
      <p:sp>
        <p:nvSpPr>
          <p:cNvPr id="54" name="md1082f6158">
            <a:extLst xmlns:a="http://schemas.openxmlformats.org/drawingml/2006/main">
              <a:ext uri="{FF2B5EF4-FFF2-40B4-BE49-F238E27FC236}">
                <a16:creationId xmlns:a16="http://schemas.microsoft.com/office/drawing/2014/main" id="{389720D1-143B-48B0-8591-F85D855A0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5522" y="4892439"/>
            <a:ext cx="79237" cy="79237"/>
          </a:xfrm>
          <a:custGeom xmlns:a="http://schemas.openxmlformats.org/drawingml/2006/main">
            <a:pathLst>
              <a:path w="79237" h="79237">
                <a:moveTo>
                  <a:pt x="39619" y="79237"/>
                </a:moveTo>
                <a:cubicBezTo>
                  <a:pt x="50126" y="79237"/>
                  <a:pt x="60204" y="75063"/>
                  <a:pt x="67633" y="67633"/>
                </a:cubicBezTo>
                <a:cubicBezTo>
                  <a:pt x="75063" y="60204"/>
                  <a:pt x="79237" y="50126"/>
                  <a:pt x="79237" y="39619"/>
                </a:cubicBezTo>
                <a:cubicBezTo>
                  <a:pt x="79237" y="29112"/>
                  <a:pt x="75063" y="19034"/>
                  <a:pt x="67633" y="11604"/>
                </a:cubicBezTo>
                <a:cubicBezTo>
                  <a:pt x="60204" y="4174"/>
                  <a:pt x="50126" y="0"/>
                  <a:pt x="39619" y="0"/>
                </a:cubicBezTo>
                <a:cubicBezTo>
                  <a:pt x="29112" y="0"/>
                  <a:pt x="19034" y="4174"/>
                  <a:pt x="11604" y="11604"/>
                </a:cubicBezTo>
                <a:cubicBezTo>
                  <a:pt x="4174" y="19034"/>
                  <a:pt x="0" y="29112"/>
                  <a:pt x="0" y="39619"/>
                </a:cubicBezTo>
                <a:cubicBezTo>
                  <a:pt x="0" y="50126"/>
                  <a:pt x="4174" y="60204"/>
                  <a:pt x="11604" y="67633"/>
                </a:cubicBezTo>
                <a:cubicBezTo>
                  <a:pt x="19034" y="75063"/>
                  <a:pt x="29112" y="79237"/>
                  <a:pt x="39619" y="79237"/>
                </a:cubicBezTo>
                <a:close/>
              </a:path>
            </a:pathLst>
          </a:custGeom>
          <a:solidFill xmlns:a="http://schemas.openxmlformats.org/drawingml/2006/main">
            <a:srgbClr val="426B91">
              <a:alpha val="55000"/>
            </a:srgbClr>
          </a:solidFill>
          <a:ln xmlns:a="http://schemas.openxmlformats.org/drawingml/2006/main" w="9260">
            <a:solidFill>
              <a:srgbClr val="FBFAF6">
                <a:alpha val="55000"/>
              </a:srgbClr>
            </a:solidFill>
            <a:prstDash val="solid"/>
          </a:ln>
        </p:spPr>
      </p:sp>
      <p:sp>
        <p:nvSpPr>
          <p:cNvPr id="55" name="m18d0f55963">
            <a:extLst xmlns:a="http://schemas.openxmlformats.org/drawingml/2006/main">
              <a:ext uri="{FF2B5EF4-FFF2-40B4-BE49-F238E27FC236}">
                <a16:creationId xmlns:a16="http://schemas.microsoft.com/office/drawing/2014/main" id="{DE04B483-0711-488E-9FAD-7969D3887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3331" y="3847981"/>
            <a:ext cx="76997" cy="76997"/>
          </a:xfrm>
          <a:custGeom xmlns:a="http://schemas.openxmlformats.org/drawingml/2006/main">
            <a:pathLst>
              <a:path w="76997" h="76997">
                <a:moveTo>
                  <a:pt x="38498" y="76997"/>
                </a:moveTo>
                <a:cubicBezTo>
                  <a:pt x="48708" y="76997"/>
                  <a:pt x="58501" y="72940"/>
                  <a:pt x="65721" y="65721"/>
                </a:cubicBezTo>
                <a:cubicBezTo>
                  <a:pt x="72940" y="58501"/>
                  <a:pt x="76997" y="48708"/>
                  <a:pt x="76997" y="38498"/>
                </a:cubicBezTo>
                <a:cubicBezTo>
                  <a:pt x="76997" y="28288"/>
                  <a:pt x="72940" y="18495"/>
                  <a:pt x="65721" y="11276"/>
                </a:cubicBezTo>
                <a:cubicBezTo>
                  <a:pt x="58501" y="4056"/>
                  <a:pt x="48708" y="0"/>
                  <a:pt x="38498" y="0"/>
                </a:cubicBezTo>
                <a:cubicBezTo>
                  <a:pt x="28288" y="0"/>
                  <a:pt x="18495" y="4056"/>
                  <a:pt x="11276" y="11276"/>
                </a:cubicBezTo>
                <a:cubicBezTo>
                  <a:pt x="4056" y="18495"/>
                  <a:pt x="0" y="28288"/>
                  <a:pt x="0" y="38498"/>
                </a:cubicBezTo>
                <a:cubicBezTo>
                  <a:pt x="0" y="48708"/>
                  <a:pt x="4056" y="58501"/>
                  <a:pt x="11276" y="65721"/>
                </a:cubicBezTo>
                <a:cubicBezTo>
                  <a:pt x="18495" y="72940"/>
                  <a:pt x="28288" y="76997"/>
                  <a:pt x="38498" y="76997"/>
                </a:cubicBezTo>
                <a:close/>
              </a:path>
            </a:pathLst>
          </a:custGeom>
          <a:solidFill xmlns:a="http://schemas.openxmlformats.org/drawingml/2006/main">
            <a:srgbClr val="007F78">
              <a:alpha val="55000"/>
            </a:srgbClr>
          </a:solidFill>
          <a:ln xmlns:a="http://schemas.openxmlformats.org/drawingml/2006/main" w="9260">
            <a:solidFill>
              <a:srgbClr val="FBFAF6">
                <a:alpha val="55000"/>
              </a:srgbClr>
            </a:solidFill>
            <a:prstDash val="solid"/>
          </a:ln>
        </p:spPr>
      </p:sp>
      <p:sp>
        <p:nvSpPr>
          <p:cNvPr id="56" name="m099275b87a">
            <a:extLst xmlns:a="http://schemas.openxmlformats.org/drawingml/2006/main">
              <a:ext uri="{FF2B5EF4-FFF2-40B4-BE49-F238E27FC236}">
                <a16:creationId xmlns:a16="http://schemas.microsoft.com/office/drawing/2014/main" id="{8A08C541-DE1A-4537-8F36-2D42E1196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8029" y="4554946"/>
            <a:ext cx="75852" cy="75852"/>
          </a:xfrm>
          <a:custGeom xmlns:a="http://schemas.openxmlformats.org/drawingml/2006/main">
            <a:pathLst>
              <a:path w="75852" h="75852">
                <a:moveTo>
                  <a:pt x="37926" y="75852"/>
                </a:moveTo>
                <a:cubicBezTo>
                  <a:pt x="47984" y="75852"/>
                  <a:pt x="57631" y="71856"/>
                  <a:pt x="64744" y="64744"/>
                </a:cubicBezTo>
                <a:cubicBezTo>
                  <a:pt x="71856" y="57631"/>
                  <a:pt x="75852" y="47984"/>
                  <a:pt x="75852" y="37926"/>
                </a:cubicBezTo>
                <a:cubicBezTo>
                  <a:pt x="75852" y="27868"/>
                  <a:pt x="71856" y="18220"/>
                  <a:pt x="64744" y="11108"/>
                </a:cubicBezTo>
                <a:cubicBezTo>
                  <a:pt x="57631" y="3996"/>
                  <a:pt x="47984" y="0"/>
                  <a:pt x="37926" y="0"/>
                </a:cubicBezTo>
                <a:cubicBezTo>
                  <a:pt x="27868" y="0"/>
                  <a:pt x="18220" y="3996"/>
                  <a:pt x="11108" y="11108"/>
                </a:cubicBezTo>
                <a:cubicBezTo>
                  <a:pt x="3996" y="18220"/>
                  <a:pt x="0" y="27868"/>
                  <a:pt x="0" y="37926"/>
                </a:cubicBezTo>
                <a:cubicBezTo>
                  <a:pt x="0" y="47984"/>
                  <a:pt x="3996" y="57631"/>
                  <a:pt x="11108" y="64744"/>
                </a:cubicBezTo>
                <a:cubicBezTo>
                  <a:pt x="18220" y="71856"/>
                  <a:pt x="27868" y="75852"/>
                  <a:pt x="37926" y="75852"/>
                </a:cubicBezTo>
                <a:close/>
              </a:path>
            </a:pathLst>
          </a:custGeom>
          <a:solidFill xmlns:a="http://schemas.openxmlformats.org/drawingml/2006/main">
            <a:srgbClr val="426B91">
              <a:alpha val="55000"/>
            </a:srgbClr>
          </a:solidFill>
          <a:ln xmlns:a="http://schemas.openxmlformats.org/drawingml/2006/main" w="9260">
            <a:solidFill>
              <a:srgbClr val="FBFAF6">
                <a:alpha val="55000"/>
              </a:srgbClr>
            </a:solidFill>
            <a:prstDash val="solid"/>
          </a:ln>
        </p:spPr>
      </p:sp>
      <p:sp>
        <p:nvSpPr>
          <p:cNvPr id="57" name="m70ef00cfd6">
            <a:extLst xmlns:a="http://schemas.openxmlformats.org/drawingml/2006/main">
              <a:ext uri="{FF2B5EF4-FFF2-40B4-BE49-F238E27FC236}">
                <a16:creationId xmlns:a16="http://schemas.microsoft.com/office/drawing/2014/main" id="{9BD9D428-B83A-4945-8299-E61C52827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6955" y="5846932"/>
            <a:ext cx="47927" cy="47927"/>
          </a:xfrm>
          <a:custGeom xmlns:a="http://schemas.openxmlformats.org/drawingml/2006/main">
            <a:pathLst>
              <a:path w="47927" h="47927">
                <a:moveTo>
                  <a:pt x="23964" y="47927"/>
                </a:moveTo>
                <a:cubicBezTo>
                  <a:pt x="30319" y="47927"/>
                  <a:pt x="36415" y="45402"/>
                  <a:pt x="40908" y="40908"/>
                </a:cubicBezTo>
                <a:cubicBezTo>
                  <a:pt x="45402" y="36415"/>
                  <a:pt x="47927" y="30319"/>
                  <a:pt x="47927" y="23964"/>
                </a:cubicBezTo>
                <a:cubicBezTo>
                  <a:pt x="47927" y="17608"/>
                  <a:pt x="45402" y="11513"/>
                  <a:pt x="40908" y="7019"/>
                </a:cubicBezTo>
                <a:cubicBezTo>
                  <a:pt x="36415" y="2525"/>
                  <a:pt x="30319" y="0"/>
                  <a:pt x="23964" y="0"/>
                </a:cubicBezTo>
                <a:cubicBezTo>
                  <a:pt x="17608" y="0"/>
                  <a:pt x="11513" y="2525"/>
                  <a:pt x="7019" y="7019"/>
                </a:cubicBezTo>
                <a:cubicBezTo>
                  <a:pt x="2525" y="11513"/>
                  <a:pt x="0" y="17608"/>
                  <a:pt x="0" y="23964"/>
                </a:cubicBezTo>
                <a:cubicBezTo>
                  <a:pt x="0" y="30319"/>
                  <a:pt x="2525" y="36415"/>
                  <a:pt x="7019" y="40908"/>
                </a:cubicBezTo>
                <a:cubicBezTo>
                  <a:pt x="11513" y="45402"/>
                  <a:pt x="17608" y="47927"/>
                  <a:pt x="23964" y="47927"/>
                </a:cubicBezTo>
                <a:close/>
              </a:path>
            </a:pathLst>
          </a:custGeom>
          <a:solidFill xmlns:a="http://schemas.openxmlformats.org/drawingml/2006/main">
            <a:srgbClr val="C65D42">
              <a:alpha val="55000"/>
            </a:srgbClr>
          </a:solidFill>
          <a:ln xmlns:a="http://schemas.openxmlformats.org/drawingml/2006/main" w="9260">
            <a:solidFill>
              <a:srgbClr val="FBFAF6">
                <a:alpha val="55000"/>
              </a:srgbClr>
            </a:solidFill>
            <a:prstDash val="solid"/>
          </a:ln>
        </p:spPr>
      </p:sp>
      <p:sp>
        <p:nvSpPr>
          <p:cNvPr id="58" name="text_17 ρ Спирмена = 0,51">
            <a:extLst xmlns:a="http://schemas.openxmlformats.org/drawingml/2006/main">
              <a:ext uri="{FF2B5EF4-FFF2-40B4-BE49-F238E27FC236}">
                <a16:creationId xmlns:a16="http://schemas.microsoft.com/office/drawing/2014/main" id="{025C80E1-E53D-4477-AA56-0F442956D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15140" y="2095182"/>
            <a:ext cx="2020776" cy="2315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58" b="1">
                <a:solidFill>
                  <a:srgbClr val="007F78"/>
                </a:solidFill>
              </a:defRPr>
            </a:defPPr>
            <a:lvl1pPr algn="l">
              <a:defRPr sz="1458" b="1">
                <a:solidFill>
                  <a:srgbClr val="007F78"/>
                </a:solidFill>
              </a:defRPr>
            </a:lvl1pPr>
            <a:lvl2pPr algn="l">
              <a:defRPr sz="1458" b="1">
                <a:solidFill>
                  <a:srgbClr val="007F78"/>
                </a:solidFill>
              </a:defRPr>
            </a:lvl2pPr>
            <a:lvl3pPr algn="l">
              <a:defRPr sz="1458" b="1">
                <a:solidFill>
                  <a:srgbClr val="007F78"/>
                </a:solidFill>
              </a:defRPr>
            </a:lvl3pPr>
            <a:lvl4pPr algn="l">
              <a:defRPr sz="1458" b="1">
                <a:solidFill>
                  <a:srgbClr val="007F78"/>
                </a:solidFill>
              </a:defRPr>
            </a:lvl4pPr>
            <a:lvl5pPr algn="l">
              <a:defRPr sz="1458" b="1">
                <a:solidFill>
                  <a:srgbClr val="007F78"/>
                </a:solidFill>
              </a:defRPr>
            </a:lvl5pPr>
            <a:lvl6pPr algn="l">
              <a:defRPr sz="1458" b="1">
                <a:solidFill>
                  <a:srgbClr val="007F78"/>
                </a:solidFill>
              </a:defRPr>
            </a:lvl6pPr>
            <a:lvl7pPr algn="l">
              <a:defRPr sz="1458" b="1">
                <a:solidFill>
                  <a:srgbClr val="007F78"/>
                </a:solidFill>
              </a:defRPr>
            </a:lvl7pPr>
            <a:lvl8pPr algn="l">
              <a:defRPr sz="1458" b="1">
                <a:solidFill>
                  <a:srgbClr val="007F78"/>
                </a:solidFill>
              </a:defRPr>
            </a:lvl8pPr>
            <a:lvl9pPr algn="l">
              <a:defRPr sz="1458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458" b="1">
                <a:solidFill>
                  <a:srgbClr val="007F78"/>
                </a:solidFill>
              </a:defRPr>
            </a:pPr>
            <a:r>
              <a:rPr sz="1458" b="1">
                <a:solidFill>
                  <a:srgbClr val="007F78"/>
                </a:solidFill>
              </a:rPr>
              <a:t>ρ Спирмена = 0,51</a:t>
            </a:r>
          </a:p>
        </p:txBody>
      </p:sp>
      <p:sp>
        <p:nvSpPr>
          <p:cNvPr id="59" name="patch_3">
            <a:extLst xmlns:a="http://schemas.openxmlformats.org/drawingml/2006/main">
              <a:ext uri="{FF2B5EF4-FFF2-40B4-BE49-F238E27FC236}">
                <a16:creationId xmlns:a16="http://schemas.microsoft.com/office/drawing/2014/main" id="{1ED9BB05-F529-4160-8A1E-A2625205C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0555" y="3223931"/>
            <a:ext cx="256642" cy="19437"/>
          </a:xfrm>
          <a:custGeom xmlns:a="http://schemas.openxmlformats.org/drawingml/2006/main">
            <a:pathLst>
              <a:path w="256642" h="19437">
                <a:moveTo>
                  <a:pt x="256642" y="0"/>
                </a:moveTo>
                <a:quadBezTo>
                  <a:pt x="128321" y="9719"/>
                  <a:pt x="0" y="19437"/>
                </a:quadBezTo>
              </a:path>
            </a:pathLst>
          </a:custGeom>
          <a:noFill xmlns:a="http://schemas.openxmlformats.org/drawingml/2006/main"/>
          <a:ln xmlns:a="http://schemas.openxmlformats.org/drawingml/2006/main" w="9260">
            <a:solidFill>
              <a:srgbClr val="007F78"/>
            </a:solidFill>
            <a:prstDash val="solid"/>
          </a:ln>
        </p:spPr>
      </p:sp>
      <p:sp>
        <p:nvSpPr>
          <p:cNvPr id="60" name="patch_4">
            <a:extLst xmlns:a="http://schemas.openxmlformats.org/drawingml/2006/main">
              <a:ext uri="{FF2B5EF4-FFF2-40B4-BE49-F238E27FC236}">
                <a16:creationId xmlns:a16="http://schemas.microsoft.com/office/drawing/2014/main" id="{8582E380-AE0A-40FF-A792-7B336AB4D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3628" y="3129201"/>
            <a:ext cx="247817" cy="166688"/>
          </a:xfrm>
          <a:custGeom xmlns:a="http://schemas.openxmlformats.org/drawingml/2006/main">
            <a:pathLst>
              <a:path w="247817" h="166688">
                <a:moveTo>
                  <a:pt x="0" y="166688"/>
                </a:moveTo>
                <a:lnTo>
                  <a:pt x="247817" y="166688"/>
                </a:lnTo>
                <a:lnTo>
                  <a:pt x="247817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61" name="label-CO CO">
            <a:extLst xmlns:a="http://schemas.openxmlformats.org/drawingml/2006/main">
              <a:ext uri="{FF2B5EF4-FFF2-40B4-BE49-F238E27FC236}">
                <a16:creationId xmlns:a16="http://schemas.microsoft.com/office/drawing/2014/main" id="{2CC37E2A-721B-4112-8D65-19F0CAD55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474290" y="3119445"/>
            <a:ext cx="246495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1">
                <a:solidFill>
                  <a:srgbClr val="007F78"/>
                </a:solidFill>
              </a:defRPr>
            </a:defPPr>
            <a:lvl1pPr algn="l">
              <a:defRPr sz="1094" b="1">
                <a:solidFill>
                  <a:srgbClr val="007F78"/>
                </a:solidFill>
              </a:defRPr>
            </a:lvl1pPr>
            <a:lvl2pPr algn="l">
              <a:defRPr sz="1094" b="1">
                <a:solidFill>
                  <a:srgbClr val="007F78"/>
                </a:solidFill>
              </a:defRPr>
            </a:lvl2pPr>
            <a:lvl3pPr algn="l">
              <a:defRPr sz="1094" b="1">
                <a:solidFill>
                  <a:srgbClr val="007F78"/>
                </a:solidFill>
              </a:defRPr>
            </a:lvl3pPr>
            <a:lvl4pPr algn="l">
              <a:defRPr sz="1094" b="1">
                <a:solidFill>
                  <a:srgbClr val="007F78"/>
                </a:solidFill>
              </a:defRPr>
            </a:lvl4pPr>
            <a:lvl5pPr algn="l">
              <a:defRPr sz="1094" b="1">
                <a:solidFill>
                  <a:srgbClr val="007F78"/>
                </a:solidFill>
              </a:defRPr>
            </a:lvl5pPr>
            <a:lvl6pPr algn="l">
              <a:defRPr sz="1094" b="1">
                <a:solidFill>
                  <a:srgbClr val="007F78"/>
                </a:solidFill>
              </a:defRPr>
            </a:lvl6pPr>
            <a:lvl7pPr algn="l">
              <a:defRPr sz="1094" b="1">
                <a:solidFill>
                  <a:srgbClr val="007F78"/>
                </a:solidFill>
              </a:defRPr>
            </a:lvl7pPr>
            <a:lvl8pPr algn="l">
              <a:defRPr sz="1094" b="1">
                <a:solidFill>
                  <a:srgbClr val="007F78"/>
                </a:solidFill>
              </a:defRPr>
            </a:lvl8pPr>
            <a:lvl9pPr algn="l">
              <a:defRPr sz="1094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94" b="1">
                <a:solidFill>
                  <a:srgbClr val="007F78"/>
                </a:solidFill>
              </a:defRPr>
            </a:pPr>
            <a:r>
              <a:rPr sz="1094" b="1">
                <a:solidFill>
                  <a:srgbClr val="007F78"/>
                </a:solidFill>
              </a:rPr>
              <a:t>CO</a:t>
            </a:r>
          </a:p>
        </p:txBody>
      </p:sp>
      <p:sp>
        <p:nvSpPr>
          <p:cNvPr id="62" name="patch_5">
            <a:extLst xmlns:a="http://schemas.openxmlformats.org/drawingml/2006/main">
              <a:ext uri="{FF2B5EF4-FFF2-40B4-BE49-F238E27FC236}">
                <a16:creationId xmlns:a16="http://schemas.microsoft.com/office/drawing/2014/main" id="{0C4BA8BF-5594-4A80-936A-1C73BC663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4985" y="3842047"/>
            <a:ext cx="431061" cy="156126"/>
          </a:xfrm>
          <a:custGeom xmlns:a="http://schemas.openxmlformats.org/drawingml/2006/main">
            <a:pathLst>
              <a:path w="431061" h="156126">
                <a:moveTo>
                  <a:pt x="0" y="0"/>
                </a:moveTo>
                <a:quadBezTo>
                  <a:pt x="215530" y="78063"/>
                  <a:pt x="431061" y="156126"/>
                </a:quadBezTo>
              </a:path>
            </a:pathLst>
          </a:custGeom>
          <a:noFill xmlns:a="http://schemas.openxmlformats.org/drawingml/2006/main"/>
          <a:ln xmlns:a="http://schemas.openxmlformats.org/drawingml/2006/main" w="9260">
            <a:solidFill>
              <a:srgbClr val="007F78"/>
            </a:solidFill>
            <a:prstDash val="solid"/>
          </a:ln>
        </p:spPr>
      </p:sp>
      <p:sp>
        <p:nvSpPr>
          <p:cNvPr id="63" name="patch_6">
            <a:extLst xmlns:a="http://schemas.openxmlformats.org/drawingml/2006/main">
              <a:ext uri="{FF2B5EF4-FFF2-40B4-BE49-F238E27FC236}">
                <a16:creationId xmlns:a16="http://schemas.microsoft.com/office/drawing/2014/main" id="{A8045BD5-0092-4717-908C-4605D4E51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93059" y="3706773"/>
            <a:ext cx="237096" cy="166688"/>
          </a:xfrm>
          <a:custGeom xmlns:a="http://schemas.openxmlformats.org/drawingml/2006/main">
            <a:pathLst>
              <a:path w="237096" h="166688">
                <a:moveTo>
                  <a:pt x="0" y="166688"/>
                </a:moveTo>
                <a:lnTo>
                  <a:pt x="237096" y="166688"/>
                </a:lnTo>
                <a:lnTo>
                  <a:pt x="237096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64" name="label-AP AP">
            <a:extLst xmlns:a="http://schemas.openxmlformats.org/drawingml/2006/main">
              <a:ext uri="{FF2B5EF4-FFF2-40B4-BE49-F238E27FC236}">
                <a16:creationId xmlns:a16="http://schemas.microsoft.com/office/drawing/2014/main" id="{8A3E4167-676C-48D8-9FE0-BFAB8AFCB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393720" y="3697017"/>
            <a:ext cx="235773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1">
                <a:solidFill>
                  <a:srgbClr val="007F78"/>
                </a:solidFill>
              </a:defRPr>
            </a:defPPr>
            <a:lvl1pPr algn="l">
              <a:defRPr sz="1094" b="1">
                <a:solidFill>
                  <a:srgbClr val="007F78"/>
                </a:solidFill>
              </a:defRPr>
            </a:lvl1pPr>
            <a:lvl2pPr algn="l">
              <a:defRPr sz="1094" b="1">
                <a:solidFill>
                  <a:srgbClr val="007F78"/>
                </a:solidFill>
              </a:defRPr>
            </a:lvl2pPr>
            <a:lvl3pPr algn="l">
              <a:defRPr sz="1094" b="1">
                <a:solidFill>
                  <a:srgbClr val="007F78"/>
                </a:solidFill>
              </a:defRPr>
            </a:lvl3pPr>
            <a:lvl4pPr algn="l">
              <a:defRPr sz="1094" b="1">
                <a:solidFill>
                  <a:srgbClr val="007F78"/>
                </a:solidFill>
              </a:defRPr>
            </a:lvl4pPr>
            <a:lvl5pPr algn="l">
              <a:defRPr sz="1094" b="1">
                <a:solidFill>
                  <a:srgbClr val="007F78"/>
                </a:solidFill>
              </a:defRPr>
            </a:lvl5pPr>
            <a:lvl6pPr algn="l">
              <a:defRPr sz="1094" b="1">
                <a:solidFill>
                  <a:srgbClr val="007F78"/>
                </a:solidFill>
              </a:defRPr>
            </a:lvl6pPr>
            <a:lvl7pPr algn="l">
              <a:defRPr sz="1094" b="1">
                <a:solidFill>
                  <a:srgbClr val="007F78"/>
                </a:solidFill>
              </a:defRPr>
            </a:lvl7pPr>
            <a:lvl8pPr algn="l">
              <a:defRPr sz="1094" b="1">
                <a:solidFill>
                  <a:srgbClr val="007F78"/>
                </a:solidFill>
              </a:defRPr>
            </a:lvl8pPr>
            <a:lvl9pPr algn="l">
              <a:defRPr sz="1094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94" b="1">
                <a:solidFill>
                  <a:srgbClr val="007F78"/>
                </a:solidFill>
              </a:defRPr>
            </a:pPr>
            <a:r>
              <a:rPr sz="1094" b="1">
                <a:solidFill>
                  <a:srgbClr val="007F78"/>
                </a:solidFill>
              </a:rPr>
              <a:t>AP</a:t>
            </a:r>
          </a:p>
        </p:txBody>
      </p:sp>
      <p:sp>
        <p:nvSpPr>
          <p:cNvPr id="65" name="patch_7">
            <a:extLst xmlns:a="http://schemas.openxmlformats.org/drawingml/2006/main">
              <a:ext uri="{FF2B5EF4-FFF2-40B4-BE49-F238E27FC236}">
                <a16:creationId xmlns:a16="http://schemas.microsoft.com/office/drawing/2014/main" id="{F1A82ED4-6F56-44EE-B508-E24ABB10C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3675" y="4644740"/>
            <a:ext cx="255839" cy="46015"/>
          </a:xfrm>
          <a:custGeom xmlns:a="http://schemas.openxmlformats.org/drawingml/2006/main">
            <a:pathLst>
              <a:path w="255839" h="46015">
                <a:moveTo>
                  <a:pt x="0" y="46015"/>
                </a:moveTo>
                <a:quadBezTo>
                  <a:pt x="127920" y="23007"/>
                  <a:pt x="255839" y="0"/>
                </a:quadBezTo>
              </a:path>
            </a:pathLst>
          </a:custGeom>
          <a:noFill xmlns:a="http://schemas.openxmlformats.org/drawingml/2006/main"/>
          <a:ln xmlns:a="http://schemas.openxmlformats.org/drawingml/2006/main" w="9260">
            <a:solidFill>
              <a:srgbClr val="426B91"/>
            </a:solidFill>
            <a:prstDash val="solid"/>
          </a:ln>
        </p:spPr>
      </p:sp>
      <p:sp>
        <p:nvSpPr>
          <p:cNvPr id="66" name="patch_8">
            <a:extLst xmlns:a="http://schemas.openxmlformats.org/drawingml/2006/main">
              <a:ext uri="{FF2B5EF4-FFF2-40B4-BE49-F238E27FC236}">
                <a16:creationId xmlns:a16="http://schemas.microsoft.com/office/drawing/2014/main" id="{E3504EA6-7305-422C-993D-2E7B9BEA6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9771" y="4634389"/>
            <a:ext cx="247817" cy="166688"/>
          </a:xfrm>
          <a:custGeom xmlns:a="http://schemas.openxmlformats.org/drawingml/2006/main">
            <a:pathLst>
              <a:path w="247817" h="166688">
                <a:moveTo>
                  <a:pt x="0" y="166688"/>
                </a:moveTo>
                <a:lnTo>
                  <a:pt x="247817" y="166688"/>
                </a:lnTo>
                <a:lnTo>
                  <a:pt x="247817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67" name="label-OC OC">
            <a:extLst xmlns:a="http://schemas.openxmlformats.org/drawingml/2006/main">
              <a:ext uri="{FF2B5EF4-FFF2-40B4-BE49-F238E27FC236}">
                <a16:creationId xmlns:a16="http://schemas.microsoft.com/office/drawing/2014/main" id="{9206A33A-F935-4375-8FA2-83888C9E1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50433" y="4624633"/>
            <a:ext cx="246495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1">
                <a:solidFill>
                  <a:srgbClr val="426B91"/>
                </a:solidFill>
              </a:defRPr>
            </a:defPPr>
            <a:lvl1pPr algn="l">
              <a:defRPr sz="1094" b="1">
                <a:solidFill>
                  <a:srgbClr val="426B91"/>
                </a:solidFill>
              </a:defRPr>
            </a:lvl1pPr>
            <a:lvl2pPr algn="l">
              <a:defRPr sz="1094" b="1">
                <a:solidFill>
                  <a:srgbClr val="426B91"/>
                </a:solidFill>
              </a:defRPr>
            </a:lvl2pPr>
            <a:lvl3pPr algn="l">
              <a:defRPr sz="1094" b="1">
                <a:solidFill>
                  <a:srgbClr val="426B91"/>
                </a:solidFill>
              </a:defRPr>
            </a:lvl3pPr>
            <a:lvl4pPr algn="l">
              <a:defRPr sz="1094" b="1">
                <a:solidFill>
                  <a:srgbClr val="426B91"/>
                </a:solidFill>
              </a:defRPr>
            </a:lvl4pPr>
            <a:lvl5pPr algn="l">
              <a:defRPr sz="1094" b="1">
                <a:solidFill>
                  <a:srgbClr val="426B91"/>
                </a:solidFill>
              </a:defRPr>
            </a:lvl5pPr>
            <a:lvl6pPr algn="l">
              <a:defRPr sz="1094" b="1">
                <a:solidFill>
                  <a:srgbClr val="426B91"/>
                </a:solidFill>
              </a:defRPr>
            </a:lvl6pPr>
            <a:lvl7pPr algn="l">
              <a:defRPr sz="1094" b="1">
                <a:solidFill>
                  <a:srgbClr val="426B91"/>
                </a:solidFill>
              </a:defRPr>
            </a:lvl7pPr>
            <a:lvl8pPr algn="l">
              <a:defRPr sz="1094" b="1">
                <a:solidFill>
                  <a:srgbClr val="426B91"/>
                </a:solidFill>
              </a:defRPr>
            </a:lvl8pPr>
            <a:lvl9pPr algn="l">
              <a:defRPr sz="1094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 algn="l">
              <a:defRPr sz="1094" b="1">
                <a:solidFill>
                  <a:srgbClr val="426B91"/>
                </a:solidFill>
              </a:defRPr>
            </a:pPr>
            <a:r>
              <a:rPr sz="1094" b="1">
                <a:solidFill>
                  <a:srgbClr val="426B91"/>
                </a:solidFill>
              </a:rPr>
              <a:t>OC</a:t>
            </a:r>
          </a:p>
        </p:txBody>
      </p:sp>
      <p:sp>
        <p:nvSpPr>
          <p:cNvPr id="68" name="patch_9">
            <a:extLst xmlns:a="http://schemas.openxmlformats.org/drawingml/2006/main">
              <a:ext uri="{FF2B5EF4-FFF2-40B4-BE49-F238E27FC236}">
                <a16:creationId xmlns:a16="http://schemas.microsoft.com/office/drawing/2014/main" id="{81634309-623F-4CFA-ABB9-6E520B369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9396" y="4732751"/>
            <a:ext cx="154473" cy="162448"/>
          </a:xfrm>
          <a:custGeom xmlns:a="http://schemas.openxmlformats.org/drawingml/2006/main">
            <a:pathLst>
              <a:path w="154473" h="162448">
                <a:moveTo>
                  <a:pt x="0" y="162448"/>
                </a:moveTo>
                <a:quadBezTo>
                  <a:pt x="77236" y="81224"/>
                  <a:pt x="154473" y="0"/>
                </a:quadBezTo>
              </a:path>
            </a:pathLst>
          </a:custGeom>
          <a:noFill xmlns:a="http://schemas.openxmlformats.org/drawingml/2006/main"/>
          <a:ln xmlns:a="http://schemas.openxmlformats.org/drawingml/2006/main" w="9260">
            <a:solidFill>
              <a:srgbClr val="426B91"/>
            </a:solidFill>
            <a:prstDash val="solid"/>
          </a:ln>
        </p:spPr>
      </p:sp>
      <p:sp>
        <p:nvSpPr>
          <p:cNvPr id="69" name="patch_10">
            <a:extLst xmlns:a="http://schemas.openxmlformats.org/drawingml/2006/main">
              <a:ext uri="{FF2B5EF4-FFF2-40B4-BE49-F238E27FC236}">
                <a16:creationId xmlns:a16="http://schemas.microsoft.com/office/drawing/2014/main" id="{7D9B3BCE-0F76-4F33-BC13-C2823758D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6098" y="4914424"/>
            <a:ext cx="251529" cy="166688"/>
          </a:xfrm>
          <a:custGeom xmlns:a="http://schemas.openxmlformats.org/drawingml/2006/main">
            <a:pathLst>
              <a:path w="251529" h="166688">
                <a:moveTo>
                  <a:pt x="0" y="166688"/>
                </a:moveTo>
                <a:lnTo>
                  <a:pt x="251529" y="166688"/>
                </a:lnTo>
                <a:lnTo>
                  <a:pt x="251529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70" name="label-NA NA">
            <a:extLst xmlns:a="http://schemas.openxmlformats.org/drawingml/2006/main">
              <a:ext uri="{FF2B5EF4-FFF2-40B4-BE49-F238E27FC236}">
                <a16:creationId xmlns:a16="http://schemas.microsoft.com/office/drawing/2014/main" id="{8598C473-ADF8-489C-BB53-C0A533E7B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716760" y="4904668"/>
            <a:ext cx="250206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1">
                <a:solidFill>
                  <a:srgbClr val="426B91"/>
                </a:solidFill>
              </a:defRPr>
            </a:defPPr>
            <a:lvl1pPr algn="l">
              <a:defRPr sz="1094" b="1">
                <a:solidFill>
                  <a:srgbClr val="426B91"/>
                </a:solidFill>
              </a:defRPr>
            </a:lvl1pPr>
            <a:lvl2pPr algn="l">
              <a:defRPr sz="1094" b="1">
                <a:solidFill>
                  <a:srgbClr val="426B91"/>
                </a:solidFill>
              </a:defRPr>
            </a:lvl2pPr>
            <a:lvl3pPr algn="l">
              <a:defRPr sz="1094" b="1">
                <a:solidFill>
                  <a:srgbClr val="426B91"/>
                </a:solidFill>
              </a:defRPr>
            </a:lvl3pPr>
            <a:lvl4pPr algn="l">
              <a:defRPr sz="1094" b="1">
                <a:solidFill>
                  <a:srgbClr val="426B91"/>
                </a:solidFill>
              </a:defRPr>
            </a:lvl4pPr>
            <a:lvl5pPr algn="l">
              <a:defRPr sz="1094" b="1">
                <a:solidFill>
                  <a:srgbClr val="426B91"/>
                </a:solidFill>
              </a:defRPr>
            </a:lvl5pPr>
            <a:lvl6pPr algn="l">
              <a:defRPr sz="1094" b="1">
                <a:solidFill>
                  <a:srgbClr val="426B91"/>
                </a:solidFill>
              </a:defRPr>
            </a:lvl6pPr>
            <a:lvl7pPr algn="l">
              <a:defRPr sz="1094" b="1">
                <a:solidFill>
                  <a:srgbClr val="426B91"/>
                </a:solidFill>
              </a:defRPr>
            </a:lvl7pPr>
            <a:lvl8pPr algn="l">
              <a:defRPr sz="1094" b="1">
                <a:solidFill>
                  <a:srgbClr val="426B91"/>
                </a:solidFill>
              </a:defRPr>
            </a:lvl8pPr>
            <a:lvl9pPr algn="l">
              <a:defRPr sz="1094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 algn="l">
              <a:defRPr sz="1094" b="1">
                <a:solidFill>
                  <a:srgbClr val="426B91"/>
                </a:solidFill>
              </a:defRPr>
            </a:pPr>
            <a:r>
              <a:rPr sz="1094" b="1">
                <a:solidFill>
                  <a:srgbClr val="426B91"/>
                </a:solidFill>
              </a:rPr>
              <a:t>NA</a:t>
            </a:r>
          </a:p>
        </p:txBody>
      </p:sp>
      <p:sp>
        <p:nvSpPr>
          <p:cNvPr id="71" name="patch_11">
            <a:extLst xmlns:a="http://schemas.openxmlformats.org/drawingml/2006/main">
              <a:ext uri="{FF2B5EF4-FFF2-40B4-BE49-F238E27FC236}">
                <a16:creationId xmlns:a16="http://schemas.microsoft.com/office/drawing/2014/main" id="{8E241792-7DA2-4A6C-9FE0-FDB0F6C06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977" y="3759684"/>
            <a:ext cx="8078" cy="72852"/>
          </a:xfrm>
          <a:custGeom xmlns:a="http://schemas.openxmlformats.org/drawingml/2006/main">
            <a:pathLst>
              <a:path w="8078" h="72852">
                <a:moveTo>
                  <a:pt x="8078" y="0"/>
                </a:moveTo>
                <a:quadBezTo>
                  <a:pt x="4039" y="36426"/>
                  <a:pt x="0" y="72852"/>
                </a:quadBezTo>
              </a:path>
            </a:pathLst>
          </a:custGeom>
          <a:noFill xmlns:a="http://schemas.openxmlformats.org/drawingml/2006/main"/>
          <a:ln xmlns:a="http://schemas.openxmlformats.org/drawingml/2006/main" w="9260">
            <a:solidFill>
              <a:srgbClr val="007F78"/>
            </a:solidFill>
            <a:prstDash val="solid"/>
          </a:ln>
        </p:spPr>
      </p:sp>
      <p:sp>
        <p:nvSpPr>
          <p:cNvPr id="72" name="patch_12">
            <a:extLst xmlns:a="http://schemas.openxmlformats.org/drawingml/2006/main">
              <a:ext uri="{FF2B5EF4-FFF2-40B4-BE49-F238E27FC236}">
                <a16:creationId xmlns:a16="http://schemas.microsoft.com/office/drawing/2014/main" id="{649DB2FF-C5FD-4107-AEAE-32E8D7600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1811" y="3566755"/>
            <a:ext cx="238789" cy="166688"/>
          </a:xfrm>
          <a:custGeom xmlns:a="http://schemas.openxmlformats.org/drawingml/2006/main">
            <a:pathLst>
              <a:path w="238789" h="166688">
                <a:moveTo>
                  <a:pt x="0" y="166688"/>
                </a:moveTo>
                <a:lnTo>
                  <a:pt x="238789" y="166688"/>
                </a:lnTo>
                <a:lnTo>
                  <a:pt x="238789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73" name="label-NT NT">
            <a:extLst xmlns:a="http://schemas.openxmlformats.org/drawingml/2006/main">
              <a:ext uri="{FF2B5EF4-FFF2-40B4-BE49-F238E27FC236}">
                <a16:creationId xmlns:a16="http://schemas.microsoft.com/office/drawing/2014/main" id="{9826EF71-4146-46FF-A989-3556A00D9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712472" y="3556999"/>
            <a:ext cx="237466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1">
                <a:solidFill>
                  <a:srgbClr val="007F78"/>
                </a:solidFill>
              </a:defRPr>
            </a:defPPr>
            <a:lvl1pPr algn="l">
              <a:defRPr sz="1094" b="1">
                <a:solidFill>
                  <a:srgbClr val="007F78"/>
                </a:solidFill>
              </a:defRPr>
            </a:lvl1pPr>
            <a:lvl2pPr algn="l">
              <a:defRPr sz="1094" b="1">
                <a:solidFill>
                  <a:srgbClr val="007F78"/>
                </a:solidFill>
              </a:defRPr>
            </a:lvl2pPr>
            <a:lvl3pPr algn="l">
              <a:defRPr sz="1094" b="1">
                <a:solidFill>
                  <a:srgbClr val="007F78"/>
                </a:solidFill>
              </a:defRPr>
            </a:lvl3pPr>
            <a:lvl4pPr algn="l">
              <a:defRPr sz="1094" b="1">
                <a:solidFill>
                  <a:srgbClr val="007F78"/>
                </a:solidFill>
              </a:defRPr>
            </a:lvl4pPr>
            <a:lvl5pPr algn="l">
              <a:defRPr sz="1094" b="1">
                <a:solidFill>
                  <a:srgbClr val="007F78"/>
                </a:solidFill>
              </a:defRPr>
            </a:lvl5pPr>
            <a:lvl6pPr algn="l">
              <a:defRPr sz="1094" b="1">
                <a:solidFill>
                  <a:srgbClr val="007F78"/>
                </a:solidFill>
              </a:defRPr>
            </a:lvl6pPr>
            <a:lvl7pPr algn="l">
              <a:defRPr sz="1094" b="1">
                <a:solidFill>
                  <a:srgbClr val="007F78"/>
                </a:solidFill>
              </a:defRPr>
            </a:lvl7pPr>
            <a:lvl8pPr algn="l">
              <a:defRPr sz="1094" b="1">
                <a:solidFill>
                  <a:srgbClr val="007F78"/>
                </a:solidFill>
              </a:defRPr>
            </a:lvl8pPr>
            <a:lvl9pPr algn="l">
              <a:defRPr sz="1094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94" b="1">
                <a:solidFill>
                  <a:srgbClr val="007F78"/>
                </a:solidFill>
              </a:defRPr>
            </a:pPr>
            <a:r>
              <a:rPr sz="1094" b="1">
                <a:solidFill>
                  <a:srgbClr val="007F78"/>
                </a:solidFill>
              </a:rPr>
              <a:t>NT</a:t>
            </a:r>
          </a:p>
        </p:txBody>
      </p:sp>
      <p:sp>
        <p:nvSpPr>
          <p:cNvPr id="74" name="patch_13">
            <a:extLst xmlns:a="http://schemas.openxmlformats.org/drawingml/2006/main">
              <a:ext uri="{FF2B5EF4-FFF2-40B4-BE49-F238E27FC236}">
                <a16:creationId xmlns:a16="http://schemas.microsoft.com/office/drawing/2014/main" id="{F17F7D2E-75B9-4BCF-AB8A-AC06500C5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2436" y="4129714"/>
            <a:ext cx="57914" cy="96927"/>
          </a:xfrm>
          <a:custGeom xmlns:a="http://schemas.openxmlformats.org/drawingml/2006/main">
            <a:pathLst>
              <a:path w="57914" h="96927">
                <a:moveTo>
                  <a:pt x="0" y="96927"/>
                </a:moveTo>
                <a:quadBezTo>
                  <a:pt x="28957" y="48464"/>
                  <a:pt x="57914" y="0"/>
                </a:quadBezTo>
              </a:path>
            </a:pathLst>
          </a:custGeom>
          <a:noFill xmlns:a="http://schemas.openxmlformats.org/drawingml/2006/main"/>
          <a:ln xmlns:a="http://schemas.openxmlformats.org/drawingml/2006/main" w="9260">
            <a:solidFill>
              <a:srgbClr val="426B91"/>
            </a:solidFill>
            <a:prstDash val="solid"/>
          </a:ln>
        </p:spPr>
      </p:sp>
      <p:sp>
        <p:nvSpPr>
          <p:cNvPr id="75" name="patch_14">
            <a:extLst xmlns:a="http://schemas.openxmlformats.org/drawingml/2006/main">
              <a:ext uri="{FF2B5EF4-FFF2-40B4-BE49-F238E27FC236}">
                <a16:creationId xmlns:a16="http://schemas.microsoft.com/office/drawing/2014/main" id="{16008EBB-62AB-4E11-8D9D-94ED047F0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0799" y="4249341"/>
            <a:ext cx="236553" cy="166688"/>
          </a:xfrm>
          <a:custGeom xmlns:a="http://schemas.openxmlformats.org/drawingml/2006/main">
            <a:pathLst>
              <a:path w="236553" h="166688">
                <a:moveTo>
                  <a:pt x="0" y="166688"/>
                </a:moveTo>
                <a:lnTo>
                  <a:pt x="236553" y="166688"/>
                </a:lnTo>
                <a:lnTo>
                  <a:pt x="236553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76" name="label-PR PR">
            <a:extLst xmlns:a="http://schemas.openxmlformats.org/drawingml/2006/main">
              <a:ext uri="{FF2B5EF4-FFF2-40B4-BE49-F238E27FC236}">
                <a16:creationId xmlns:a16="http://schemas.microsoft.com/office/drawing/2014/main" id="{5AF50632-8C74-4196-877F-2CADDE790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461461" y="4239585"/>
            <a:ext cx="235230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1">
                <a:solidFill>
                  <a:srgbClr val="426B91"/>
                </a:solidFill>
              </a:defRPr>
            </a:defPPr>
            <a:lvl1pPr algn="l">
              <a:defRPr sz="1094" b="1">
                <a:solidFill>
                  <a:srgbClr val="426B91"/>
                </a:solidFill>
              </a:defRPr>
            </a:lvl1pPr>
            <a:lvl2pPr algn="l">
              <a:defRPr sz="1094" b="1">
                <a:solidFill>
                  <a:srgbClr val="426B91"/>
                </a:solidFill>
              </a:defRPr>
            </a:lvl2pPr>
            <a:lvl3pPr algn="l">
              <a:defRPr sz="1094" b="1">
                <a:solidFill>
                  <a:srgbClr val="426B91"/>
                </a:solidFill>
              </a:defRPr>
            </a:lvl3pPr>
            <a:lvl4pPr algn="l">
              <a:defRPr sz="1094" b="1">
                <a:solidFill>
                  <a:srgbClr val="426B91"/>
                </a:solidFill>
              </a:defRPr>
            </a:lvl4pPr>
            <a:lvl5pPr algn="l">
              <a:defRPr sz="1094" b="1">
                <a:solidFill>
                  <a:srgbClr val="426B91"/>
                </a:solidFill>
              </a:defRPr>
            </a:lvl5pPr>
            <a:lvl6pPr algn="l">
              <a:defRPr sz="1094" b="1">
                <a:solidFill>
                  <a:srgbClr val="426B91"/>
                </a:solidFill>
              </a:defRPr>
            </a:lvl6pPr>
            <a:lvl7pPr algn="l">
              <a:defRPr sz="1094" b="1">
                <a:solidFill>
                  <a:srgbClr val="426B91"/>
                </a:solidFill>
              </a:defRPr>
            </a:lvl7pPr>
            <a:lvl8pPr algn="l">
              <a:defRPr sz="1094" b="1">
                <a:solidFill>
                  <a:srgbClr val="426B91"/>
                </a:solidFill>
              </a:defRPr>
            </a:lvl8pPr>
            <a:lvl9pPr algn="l">
              <a:defRPr sz="1094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 algn="l">
              <a:defRPr sz="1094" b="1">
                <a:solidFill>
                  <a:srgbClr val="426B91"/>
                </a:solidFill>
              </a:defRPr>
            </a:pPr>
            <a:r>
              <a:rPr sz="1094" b="1">
                <a:solidFill>
                  <a:srgbClr val="426B91"/>
                </a:solidFill>
              </a:rPr>
              <a:t>PR</a:t>
            </a:r>
          </a:p>
        </p:txBody>
      </p:sp>
      <p:sp>
        <p:nvSpPr>
          <p:cNvPr id="77" name="patch_15">
            <a:extLst xmlns:a="http://schemas.openxmlformats.org/drawingml/2006/main">
              <a:ext uri="{FF2B5EF4-FFF2-40B4-BE49-F238E27FC236}">
                <a16:creationId xmlns:a16="http://schemas.microsoft.com/office/drawing/2014/main" id="{4398E852-583D-43B7-B8C0-01FC871D3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92133" y="3971173"/>
            <a:ext cx="213916" cy="83876"/>
          </a:xfrm>
          <a:custGeom xmlns:a="http://schemas.openxmlformats.org/drawingml/2006/main">
            <a:pathLst>
              <a:path w="213916" h="83876">
                <a:moveTo>
                  <a:pt x="213916" y="0"/>
                </a:moveTo>
                <a:quadBezTo>
                  <a:pt x="106958" y="41938"/>
                  <a:pt x="0" y="83876"/>
                </a:quadBezTo>
              </a:path>
            </a:pathLst>
          </a:custGeom>
          <a:noFill xmlns:a="http://schemas.openxmlformats.org/drawingml/2006/main"/>
          <a:ln xmlns:a="http://schemas.openxmlformats.org/drawingml/2006/main" w="9260">
            <a:solidFill>
              <a:srgbClr val="007F78"/>
            </a:solidFill>
            <a:prstDash val="solid"/>
          </a:ln>
        </p:spPr>
      </p:sp>
      <p:sp>
        <p:nvSpPr>
          <p:cNvPr id="78" name="patch_16">
            <a:extLst xmlns:a="http://schemas.openxmlformats.org/drawingml/2006/main">
              <a:ext uri="{FF2B5EF4-FFF2-40B4-BE49-F238E27FC236}">
                <a16:creationId xmlns:a16="http://schemas.microsoft.com/office/drawing/2014/main" id="{8E2098A1-8DA1-47DE-A5D6-27895E917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0705" y="3829288"/>
            <a:ext cx="249293" cy="166687"/>
          </a:xfrm>
          <a:custGeom xmlns:a="http://schemas.openxmlformats.org/drawingml/2006/main">
            <a:pathLst>
              <a:path w="249293" h="166687">
                <a:moveTo>
                  <a:pt x="0" y="166688"/>
                </a:moveTo>
                <a:lnTo>
                  <a:pt x="249293" y="166688"/>
                </a:lnTo>
                <a:lnTo>
                  <a:pt x="249293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79" name="label-AG AG">
            <a:extLst xmlns:a="http://schemas.openxmlformats.org/drawingml/2006/main">
              <a:ext uri="{FF2B5EF4-FFF2-40B4-BE49-F238E27FC236}">
                <a16:creationId xmlns:a16="http://schemas.microsoft.com/office/drawing/2014/main" id="{946CDF19-8C8F-44BE-88AD-7E3C2676A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231367" y="3819532"/>
            <a:ext cx="247970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1">
                <a:solidFill>
                  <a:srgbClr val="007F78"/>
                </a:solidFill>
              </a:defRPr>
            </a:defPPr>
            <a:lvl1pPr algn="l">
              <a:defRPr sz="1094" b="1">
                <a:solidFill>
                  <a:srgbClr val="007F78"/>
                </a:solidFill>
              </a:defRPr>
            </a:lvl1pPr>
            <a:lvl2pPr algn="l">
              <a:defRPr sz="1094" b="1">
                <a:solidFill>
                  <a:srgbClr val="007F78"/>
                </a:solidFill>
              </a:defRPr>
            </a:lvl2pPr>
            <a:lvl3pPr algn="l">
              <a:defRPr sz="1094" b="1">
                <a:solidFill>
                  <a:srgbClr val="007F78"/>
                </a:solidFill>
              </a:defRPr>
            </a:lvl3pPr>
            <a:lvl4pPr algn="l">
              <a:defRPr sz="1094" b="1">
                <a:solidFill>
                  <a:srgbClr val="007F78"/>
                </a:solidFill>
              </a:defRPr>
            </a:lvl4pPr>
            <a:lvl5pPr algn="l">
              <a:defRPr sz="1094" b="1">
                <a:solidFill>
                  <a:srgbClr val="007F78"/>
                </a:solidFill>
              </a:defRPr>
            </a:lvl5pPr>
            <a:lvl6pPr algn="l">
              <a:defRPr sz="1094" b="1">
                <a:solidFill>
                  <a:srgbClr val="007F78"/>
                </a:solidFill>
              </a:defRPr>
            </a:lvl6pPr>
            <a:lvl7pPr algn="l">
              <a:defRPr sz="1094" b="1">
                <a:solidFill>
                  <a:srgbClr val="007F78"/>
                </a:solidFill>
              </a:defRPr>
            </a:lvl7pPr>
            <a:lvl8pPr algn="l">
              <a:defRPr sz="1094" b="1">
                <a:solidFill>
                  <a:srgbClr val="007F78"/>
                </a:solidFill>
              </a:defRPr>
            </a:lvl8pPr>
            <a:lvl9pPr algn="l">
              <a:defRPr sz="1094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94" b="1">
                <a:solidFill>
                  <a:srgbClr val="007F78"/>
                </a:solidFill>
              </a:defRPr>
            </a:pPr>
            <a:r>
              <a:rPr sz="1094" b="1">
                <a:solidFill>
                  <a:srgbClr val="007F78"/>
                </a:solidFill>
              </a:rPr>
              <a:t>AG</a:t>
            </a:r>
          </a:p>
        </p:txBody>
      </p:sp>
      <p:sp>
        <p:nvSpPr>
          <p:cNvPr id="80" name="patch_17">
            <a:extLst xmlns:a="http://schemas.openxmlformats.org/drawingml/2006/main">
              <a:ext uri="{FF2B5EF4-FFF2-40B4-BE49-F238E27FC236}">
                <a16:creationId xmlns:a16="http://schemas.microsoft.com/office/drawing/2014/main" id="{6910808B-AB4D-4686-91E6-1E890B743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0845" y="3251484"/>
            <a:ext cx="27477" cy="105236"/>
          </a:xfrm>
          <a:custGeom xmlns:a="http://schemas.openxmlformats.org/drawingml/2006/main">
            <a:pathLst>
              <a:path w="27477" h="105236">
                <a:moveTo>
                  <a:pt x="0" y="0"/>
                </a:moveTo>
                <a:quadBezTo>
                  <a:pt x="13739" y="52618"/>
                  <a:pt x="27477" y="105236"/>
                </a:quadBezTo>
              </a:path>
            </a:pathLst>
          </a:custGeom>
          <a:noFill xmlns:a="http://schemas.openxmlformats.org/drawingml/2006/main"/>
          <a:ln xmlns:a="http://schemas.openxmlformats.org/drawingml/2006/main" w="9260">
            <a:solidFill>
              <a:srgbClr val="007F78"/>
            </a:solidFill>
            <a:prstDash val="solid"/>
          </a:ln>
        </p:spPr>
      </p:sp>
      <p:sp>
        <p:nvSpPr>
          <p:cNvPr id="81" name="patch_18">
            <a:extLst xmlns:a="http://schemas.openxmlformats.org/drawingml/2006/main">
              <a:ext uri="{FF2B5EF4-FFF2-40B4-BE49-F238E27FC236}">
                <a16:creationId xmlns:a16="http://schemas.microsoft.com/office/drawing/2014/main" id="{DAB7E113-48FC-4C2F-895A-E4F0CE528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93844" y="3059192"/>
            <a:ext cx="257107" cy="166688"/>
          </a:xfrm>
          <a:custGeom xmlns:a="http://schemas.openxmlformats.org/drawingml/2006/main">
            <a:pathLst>
              <a:path w="257107" h="166688">
                <a:moveTo>
                  <a:pt x="0" y="166688"/>
                </a:moveTo>
                <a:lnTo>
                  <a:pt x="257107" y="166688"/>
                </a:lnTo>
                <a:lnTo>
                  <a:pt x="257107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82" name="label-DG DG">
            <a:extLst xmlns:a="http://schemas.openxmlformats.org/drawingml/2006/main">
              <a:ext uri="{FF2B5EF4-FFF2-40B4-BE49-F238E27FC236}">
                <a16:creationId xmlns:a16="http://schemas.microsoft.com/office/drawing/2014/main" id="{694722DB-6E35-434A-845C-538B1CC9A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994506" y="3049436"/>
            <a:ext cx="255784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1">
                <a:solidFill>
                  <a:srgbClr val="007F78"/>
                </a:solidFill>
              </a:defRPr>
            </a:defPPr>
            <a:lvl1pPr algn="l">
              <a:defRPr sz="1094" b="1">
                <a:solidFill>
                  <a:srgbClr val="007F78"/>
                </a:solidFill>
              </a:defRPr>
            </a:lvl1pPr>
            <a:lvl2pPr algn="l">
              <a:defRPr sz="1094" b="1">
                <a:solidFill>
                  <a:srgbClr val="007F78"/>
                </a:solidFill>
              </a:defRPr>
            </a:lvl2pPr>
            <a:lvl3pPr algn="l">
              <a:defRPr sz="1094" b="1">
                <a:solidFill>
                  <a:srgbClr val="007F78"/>
                </a:solidFill>
              </a:defRPr>
            </a:lvl3pPr>
            <a:lvl4pPr algn="l">
              <a:defRPr sz="1094" b="1">
                <a:solidFill>
                  <a:srgbClr val="007F78"/>
                </a:solidFill>
              </a:defRPr>
            </a:lvl4pPr>
            <a:lvl5pPr algn="l">
              <a:defRPr sz="1094" b="1">
                <a:solidFill>
                  <a:srgbClr val="007F78"/>
                </a:solidFill>
              </a:defRPr>
            </a:lvl5pPr>
            <a:lvl6pPr algn="l">
              <a:defRPr sz="1094" b="1">
                <a:solidFill>
                  <a:srgbClr val="007F78"/>
                </a:solidFill>
              </a:defRPr>
            </a:lvl6pPr>
            <a:lvl7pPr algn="l">
              <a:defRPr sz="1094" b="1">
                <a:solidFill>
                  <a:srgbClr val="007F78"/>
                </a:solidFill>
              </a:defRPr>
            </a:lvl7pPr>
            <a:lvl8pPr algn="l">
              <a:defRPr sz="1094" b="1">
                <a:solidFill>
                  <a:srgbClr val="007F78"/>
                </a:solidFill>
              </a:defRPr>
            </a:lvl8pPr>
            <a:lvl9pPr algn="l">
              <a:defRPr sz="1094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94" b="1">
                <a:solidFill>
                  <a:srgbClr val="007F78"/>
                </a:solidFill>
              </a:defRPr>
            </a:pPr>
            <a:r>
              <a:rPr sz="1094" b="1">
                <a:solidFill>
                  <a:srgbClr val="007F78"/>
                </a:solidFill>
              </a:rPr>
              <a:t>DG</a:t>
            </a:r>
          </a:p>
        </p:txBody>
      </p:sp>
      <p:sp>
        <p:nvSpPr>
          <p:cNvPr id="83" name="patch_19">
            <a:extLst xmlns:a="http://schemas.openxmlformats.org/drawingml/2006/main">
              <a:ext uri="{FF2B5EF4-FFF2-40B4-BE49-F238E27FC236}">
                <a16:creationId xmlns:a16="http://schemas.microsoft.com/office/drawing/2014/main" id="{B5A1F921-6102-461D-93CA-8EA07F4C9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9493" y="4063560"/>
            <a:ext cx="482977" cy="139234"/>
          </a:xfrm>
          <a:custGeom xmlns:a="http://schemas.openxmlformats.org/drawingml/2006/main">
            <a:pathLst>
              <a:path w="482977" h="139234">
                <a:moveTo>
                  <a:pt x="0" y="139234"/>
                </a:moveTo>
                <a:quadBezTo>
                  <a:pt x="241489" y="69617"/>
                  <a:pt x="482977" y="0"/>
                </a:quadBezTo>
              </a:path>
            </a:pathLst>
          </a:custGeom>
          <a:noFill xmlns:a="http://schemas.openxmlformats.org/drawingml/2006/main"/>
          <a:ln xmlns:a="http://schemas.openxmlformats.org/drawingml/2006/main" w="9260">
            <a:solidFill>
              <a:srgbClr val="007F78"/>
            </a:solidFill>
            <a:prstDash val="solid"/>
          </a:ln>
        </p:spPr>
      </p:sp>
      <p:sp>
        <p:nvSpPr>
          <p:cNvPr id="84" name="patch_20">
            <a:extLst xmlns:a="http://schemas.openxmlformats.org/drawingml/2006/main">
              <a:ext uri="{FF2B5EF4-FFF2-40B4-BE49-F238E27FC236}">
                <a16:creationId xmlns:a16="http://schemas.microsoft.com/office/drawing/2014/main" id="{04489E2E-CF0E-4621-A215-95CE16F0F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0922" y="4161830"/>
            <a:ext cx="243129" cy="166688"/>
          </a:xfrm>
          <a:custGeom xmlns:a="http://schemas.openxmlformats.org/drawingml/2006/main">
            <a:pathLst>
              <a:path w="243129" h="166688">
                <a:moveTo>
                  <a:pt x="0" y="166688"/>
                </a:moveTo>
                <a:lnTo>
                  <a:pt x="243129" y="166688"/>
                </a:lnTo>
                <a:lnTo>
                  <a:pt x="243129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85" name="label-DS DS">
            <a:extLst xmlns:a="http://schemas.openxmlformats.org/drawingml/2006/main">
              <a:ext uri="{FF2B5EF4-FFF2-40B4-BE49-F238E27FC236}">
                <a16:creationId xmlns:a16="http://schemas.microsoft.com/office/drawing/2014/main" id="{F4F58BB1-845F-4D9C-B93E-BB0DB1754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361584" y="4152074"/>
            <a:ext cx="241806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1">
                <a:solidFill>
                  <a:srgbClr val="007F78"/>
                </a:solidFill>
              </a:defRPr>
            </a:defPPr>
            <a:lvl1pPr algn="l">
              <a:defRPr sz="1094" b="1">
                <a:solidFill>
                  <a:srgbClr val="007F78"/>
                </a:solidFill>
              </a:defRPr>
            </a:lvl1pPr>
            <a:lvl2pPr algn="l">
              <a:defRPr sz="1094" b="1">
                <a:solidFill>
                  <a:srgbClr val="007F78"/>
                </a:solidFill>
              </a:defRPr>
            </a:lvl2pPr>
            <a:lvl3pPr algn="l">
              <a:defRPr sz="1094" b="1">
                <a:solidFill>
                  <a:srgbClr val="007F78"/>
                </a:solidFill>
              </a:defRPr>
            </a:lvl3pPr>
            <a:lvl4pPr algn="l">
              <a:defRPr sz="1094" b="1">
                <a:solidFill>
                  <a:srgbClr val="007F78"/>
                </a:solidFill>
              </a:defRPr>
            </a:lvl4pPr>
            <a:lvl5pPr algn="l">
              <a:defRPr sz="1094" b="1">
                <a:solidFill>
                  <a:srgbClr val="007F78"/>
                </a:solidFill>
              </a:defRPr>
            </a:lvl5pPr>
            <a:lvl6pPr algn="l">
              <a:defRPr sz="1094" b="1">
                <a:solidFill>
                  <a:srgbClr val="007F78"/>
                </a:solidFill>
              </a:defRPr>
            </a:lvl6pPr>
            <a:lvl7pPr algn="l">
              <a:defRPr sz="1094" b="1">
                <a:solidFill>
                  <a:srgbClr val="007F78"/>
                </a:solidFill>
              </a:defRPr>
            </a:lvl7pPr>
            <a:lvl8pPr algn="l">
              <a:defRPr sz="1094" b="1">
                <a:solidFill>
                  <a:srgbClr val="007F78"/>
                </a:solidFill>
              </a:defRPr>
            </a:lvl8pPr>
            <a:lvl9pPr algn="l">
              <a:defRPr sz="1094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94" b="1">
                <a:solidFill>
                  <a:srgbClr val="007F78"/>
                </a:solidFill>
              </a:defRPr>
            </a:pPr>
            <a:r>
              <a:rPr sz="1094" b="1">
                <a:solidFill>
                  <a:srgbClr val="007F78"/>
                </a:solidFill>
              </a:rPr>
              <a:t>DS</a:t>
            </a:r>
          </a:p>
        </p:txBody>
      </p:sp>
      <p:sp>
        <p:nvSpPr>
          <p:cNvPr id="86" name="patch_21">
            <a:extLst xmlns:a="http://schemas.openxmlformats.org/drawingml/2006/main">
              <a:ext uri="{FF2B5EF4-FFF2-40B4-BE49-F238E27FC236}">
                <a16:creationId xmlns:a16="http://schemas.microsoft.com/office/drawing/2014/main" id="{FB1B2ABE-44B5-4002-A8D8-535F0B702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5755" y="3861418"/>
            <a:ext cx="239058" cy="97691"/>
          </a:xfrm>
          <a:custGeom xmlns:a="http://schemas.openxmlformats.org/drawingml/2006/main">
            <a:pathLst>
              <a:path w="239058" h="97691">
                <a:moveTo>
                  <a:pt x="0" y="0"/>
                </a:moveTo>
                <a:quadBezTo>
                  <a:pt x="119529" y="48845"/>
                  <a:pt x="239057" y="97691"/>
                </a:quadBezTo>
              </a:path>
            </a:pathLst>
          </a:custGeom>
          <a:noFill xmlns:a="http://schemas.openxmlformats.org/drawingml/2006/main"/>
          <a:ln xmlns:a="http://schemas.openxmlformats.org/drawingml/2006/main" w="9260">
            <a:solidFill>
              <a:srgbClr val="007F78"/>
            </a:solidFill>
            <a:prstDash val="solid"/>
          </a:ln>
        </p:spPr>
      </p:sp>
      <p:sp>
        <p:nvSpPr>
          <p:cNvPr id="87" name="patch_22">
            <a:extLst xmlns:a="http://schemas.openxmlformats.org/drawingml/2006/main">
              <a:ext uri="{FF2B5EF4-FFF2-40B4-BE49-F238E27FC236}">
                <a16:creationId xmlns:a16="http://schemas.microsoft.com/office/drawing/2014/main" id="{E069AEF0-0B0C-4829-8FBA-544119DD6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6983" y="3724275"/>
            <a:ext cx="214241" cy="166688"/>
          </a:xfrm>
          <a:custGeom xmlns:a="http://schemas.openxmlformats.org/drawingml/2006/main">
            <a:pathLst>
              <a:path w="214241" h="166688">
                <a:moveTo>
                  <a:pt x="0" y="166688"/>
                </a:moveTo>
                <a:lnTo>
                  <a:pt x="214241" y="166688"/>
                </a:lnTo>
                <a:lnTo>
                  <a:pt x="214241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88" name="label-FA FA">
            <a:extLst xmlns:a="http://schemas.openxmlformats.org/drawingml/2006/main">
              <a:ext uri="{FF2B5EF4-FFF2-40B4-BE49-F238E27FC236}">
                <a16:creationId xmlns:a16="http://schemas.microsoft.com/office/drawing/2014/main" id="{40B2BE8E-5477-4124-86DA-CB8855D60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67644" y="3714519"/>
            <a:ext cx="212918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1">
                <a:solidFill>
                  <a:srgbClr val="007F78"/>
                </a:solidFill>
              </a:defRPr>
            </a:defPPr>
            <a:lvl1pPr algn="l">
              <a:defRPr sz="1094" b="1">
                <a:solidFill>
                  <a:srgbClr val="007F78"/>
                </a:solidFill>
              </a:defRPr>
            </a:lvl1pPr>
            <a:lvl2pPr algn="l">
              <a:defRPr sz="1094" b="1">
                <a:solidFill>
                  <a:srgbClr val="007F78"/>
                </a:solidFill>
              </a:defRPr>
            </a:lvl2pPr>
            <a:lvl3pPr algn="l">
              <a:defRPr sz="1094" b="1">
                <a:solidFill>
                  <a:srgbClr val="007F78"/>
                </a:solidFill>
              </a:defRPr>
            </a:lvl3pPr>
            <a:lvl4pPr algn="l">
              <a:defRPr sz="1094" b="1">
                <a:solidFill>
                  <a:srgbClr val="007F78"/>
                </a:solidFill>
              </a:defRPr>
            </a:lvl4pPr>
            <a:lvl5pPr algn="l">
              <a:defRPr sz="1094" b="1">
                <a:solidFill>
                  <a:srgbClr val="007F78"/>
                </a:solidFill>
              </a:defRPr>
            </a:lvl5pPr>
            <a:lvl6pPr algn="l">
              <a:defRPr sz="1094" b="1">
                <a:solidFill>
                  <a:srgbClr val="007F78"/>
                </a:solidFill>
              </a:defRPr>
            </a:lvl6pPr>
            <a:lvl7pPr algn="l">
              <a:defRPr sz="1094" b="1">
                <a:solidFill>
                  <a:srgbClr val="007F78"/>
                </a:solidFill>
              </a:defRPr>
            </a:lvl7pPr>
            <a:lvl8pPr algn="l">
              <a:defRPr sz="1094" b="1">
                <a:solidFill>
                  <a:srgbClr val="007F78"/>
                </a:solidFill>
              </a:defRPr>
            </a:lvl8pPr>
            <a:lvl9pPr algn="l">
              <a:defRPr sz="1094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94" b="1">
                <a:solidFill>
                  <a:srgbClr val="007F78"/>
                </a:solidFill>
              </a:defRPr>
            </a:pPr>
            <a:r>
              <a:rPr sz="1094" b="1">
                <a:solidFill>
                  <a:srgbClr val="007F78"/>
                </a:solidFill>
              </a:rPr>
              <a:t>FA</a:t>
            </a:r>
          </a:p>
        </p:txBody>
      </p:sp>
      <p:sp>
        <p:nvSpPr>
          <p:cNvPr id="89" name="patch_23">
            <a:extLst xmlns:a="http://schemas.openxmlformats.org/drawingml/2006/main">
              <a:ext uri="{FF2B5EF4-FFF2-40B4-BE49-F238E27FC236}">
                <a16:creationId xmlns:a16="http://schemas.microsoft.com/office/drawing/2014/main" id="{4D331A64-2FC7-4871-B647-A71F98EA5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4981" y="3723442"/>
            <a:ext cx="22306" cy="66730"/>
          </a:xfrm>
          <a:custGeom xmlns:a="http://schemas.openxmlformats.org/drawingml/2006/main">
            <a:pathLst>
              <a:path w="22306" h="66730">
                <a:moveTo>
                  <a:pt x="0" y="0"/>
                </a:moveTo>
                <a:quadBezTo>
                  <a:pt x="11153" y="33365"/>
                  <a:pt x="22306" y="66730"/>
                </a:quadBezTo>
              </a:path>
            </a:pathLst>
          </a:custGeom>
          <a:noFill xmlns:a="http://schemas.openxmlformats.org/drawingml/2006/main"/>
          <a:ln xmlns:a="http://schemas.openxmlformats.org/drawingml/2006/main" w="9260">
            <a:solidFill>
              <a:srgbClr val="007F78"/>
            </a:solidFill>
            <a:prstDash val="solid"/>
          </a:ln>
        </p:spPr>
      </p:sp>
      <p:sp>
        <p:nvSpPr>
          <p:cNvPr id="90" name="patch_24">
            <a:extLst xmlns:a="http://schemas.openxmlformats.org/drawingml/2006/main">
              <a:ext uri="{FF2B5EF4-FFF2-40B4-BE49-F238E27FC236}">
                <a16:creationId xmlns:a16="http://schemas.microsoft.com/office/drawing/2014/main" id="{767729DA-BE1E-4638-B56E-284FCA49F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7476" y="3531751"/>
            <a:ext cx="222576" cy="166688"/>
          </a:xfrm>
          <a:custGeom xmlns:a="http://schemas.openxmlformats.org/drawingml/2006/main">
            <a:pathLst>
              <a:path w="222576" h="166688">
                <a:moveTo>
                  <a:pt x="0" y="166688"/>
                </a:moveTo>
                <a:lnTo>
                  <a:pt x="222576" y="166688"/>
                </a:lnTo>
                <a:lnTo>
                  <a:pt x="222576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91" name="label-ST ST">
            <a:extLst xmlns:a="http://schemas.openxmlformats.org/drawingml/2006/main">
              <a:ext uri="{FF2B5EF4-FFF2-40B4-BE49-F238E27FC236}">
                <a16:creationId xmlns:a16="http://schemas.microsoft.com/office/drawing/2014/main" id="{55478B02-ED47-4B08-A286-DB9A93BA3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148137" y="3521995"/>
            <a:ext cx="221253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1">
                <a:solidFill>
                  <a:srgbClr val="007F78"/>
                </a:solidFill>
              </a:defRPr>
            </a:defPPr>
            <a:lvl1pPr algn="l">
              <a:defRPr sz="1094" b="1">
                <a:solidFill>
                  <a:srgbClr val="007F78"/>
                </a:solidFill>
              </a:defRPr>
            </a:lvl1pPr>
            <a:lvl2pPr algn="l">
              <a:defRPr sz="1094" b="1">
                <a:solidFill>
                  <a:srgbClr val="007F78"/>
                </a:solidFill>
              </a:defRPr>
            </a:lvl2pPr>
            <a:lvl3pPr algn="l">
              <a:defRPr sz="1094" b="1">
                <a:solidFill>
                  <a:srgbClr val="007F78"/>
                </a:solidFill>
              </a:defRPr>
            </a:lvl3pPr>
            <a:lvl4pPr algn="l">
              <a:defRPr sz="1094" b="1">
                <a:solidFill>
                  <a:srgbClr val="007F78"/>
                </a:solidFill>
              </a:defRPr>
            </a:lvl4pPr>
            <a:lvl5pPr algn="l">
              <a:defRPr sz="1094" b="1">
                <a:solidFill>
                  <a:srgbClr val="007F78"/>
                </a:solidFill>
              </a:defRPr>
            </a:lvl5pPr>
            <a:lvl6pPr algn="l">
              <a:defRPr sz="1094" b="1">
                <a:solidFill>
                  <a:srgbClr val="007F78"/>
                </a:solidFill>
              </a:defRPr>
            </a:lvl6pPr>
            <a:lvl7pPr algn="l">
              <a:defRPr sz="1094" b="1">
                <a:solidFill>
                  <a:srgbClr val="007F78"/>
                </a:solidFill>
              </a:defRPr>
            </a:lvl7pPr>
            <a:lvl8pPr algn="l">
              <a:defRPr sz="1094" b="1">
                <a:solidFill>
                  <a:srgbClr val="007F78"/>
                </a:solidFill>
              </a:defRPr>
            </a:lvl8pPr>
            <a:lvl9pPr algn="l">
              <a:defRPr sz="1094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94" b="1">
                <a:solidFill>
                  <a:srgbClr val="007F78"/>
                </a:solidFill>
              </a:defRPr>
            </a:pPr>
            <a:r>
              <a:rPr sz="1094" b="1">
                <a:solidFill>
                  <a:srgbClr val="007F78"/>
                </a:solidFill>
              </a:rPr>
              <a:t>ST</a:t>
            </a:r>
          </a:p>
        </p:txBody>
      </p:sp>
      <p:sp>
        <p:nvSpPr>
          <p:cNvPr id="92" name="patch_25">
            <a:extLst xmlns:a="http://schemas.openxmlformats.org/drawingml/2006/main">
              <a:ext uri="{FF2B5EF4-FFF2-40B4-BE49-F238E27FC236}">
                <a16:creationId xmlns:a16="http://schemas.microsoft.com/office/drawing/2014/main" id="{F1B28F96-0A68-4F33-B594-72372C168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9775" y="4144834"/>
            <a:ext cx="117361" cy="44194"/>
          </a:xfrm>
          <a:custGeom xmlns:a="http://schemas.openxmlformats.org/drawingml/2006/main">
            <a:pathLst>
              <a:path w="117361" h="44194">
                <a:moveTo>
                  <a:pt x="117361" y="44194"/>
                </a:moveTo>
                <a:quadBezTo>
                  <a:pt x="58681" y="22097"/>
                  <a:pt x="0" y="0"/>
                </a:quadBezTo>
              </a:path>
            </a:pathLst>
          </a:custGeom>
          <a:noFill xmlns:a="http://schemas.openxmlformats.org/drawingml/2006/main"/>
          <a:ln xmlns:a="http://schemas.openxmlformats.org/drawingml/2006/main" w="9260">
            <a:solidFill>
              <a:srgbClr val="426B91"/>
            </a:solidFill>
            <a:prstDash val="solid"/>
          </a:ln>
        </p:spPr>
      </p:sp>
      <p:sp>
        <p:nvSpPr>
          <p:cNvPr id="93" name="patch_26">
            <a:extLst xmlns:a="http://schemas.openxmlformats.org/drawingml/2006/main">
              <a:ext uri="{FF2B5EF4-FFF2-40B4-BE49-F238E27FC236}">
                <a16:creationId xmlns:a16="http://schemas.microsoft.com/office/drawing/2014/main" id="{3A934775-9876-47CB-8883-423A6BA89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1858" y="4161830"/>
            <a:ext cx="248751" cy="166688"/>
          </a:xfrm>
          <a:custGeom xmlns:a="http://schemas.openxmlformats.org/drawingml/2006/main">
            <a:pathLst>
              <a:path w="248751" h="166688">
                <a:moveTo>
                  <a:pt x="0" y="166688"/>
                </a:moveTo>
                <a:lnTo>
                  <a:pt x="248751" y="166688"/>
                </a:lnTo>
                <a:lnTo>
                  <a:pt x="248751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94" name="label-GR GR">
            <a:extLst xmlns:a="http://schemas.openxmlformats.org/drawingml/2006/main">
              <a:ext uri="{FF2B5EF4-FFF2-40B4-BE49-F238E27FC236}">
                <a16:creationId xmlns:a16="http://schemas.microsoft.com/office/drawing/2014/main" id="{4ECE44E0-D181-4B2D-9478-C3165D5D6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202519" y="4152074"/>
            <a:ext cx="247428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1">
                <a:solidFill>
                  <a:srgbClr val="426B91"/>
                </a:solidFill>
              </a:defRPr>
            </a:defPPr>
            <a:lvl1pPr algn="l">
              <a:defRPr sz="1094" b="1">
                <a:solidFill>
                  <a:srgbClr val="426B91"/>
                </a:solidFill>
              </a:defRPr>
            </a:lvl1pPr>
            <a:lvl2pPr algn="l">
              <a:defRPr sz="1094" b="1">
                <a:solidFill>
                  <a:srgbClr val="426B91"/>
                </a:solidFill>
              </a:defRPr>
            </a:lvl2pPr>
            <a:lvl3pPr algn="l">
              <a:defRPr sz="1094" b="1">
                <a:solidFill>
                  <a:srgbClr val="426B91"/>
                </a:solidFill>
              </a:defRPr>
            </a:lvl3pPr>
            <a:lvl4pPr algn="l">
              <a:defRPr sz="1094" b="1">
                <a:solidFill>
                  <a:srgbClr val="426B91"/>
                </a:solidFill>
              </a:defRPr>
            </a:lvl4pPr>
            <a:lvl5pPr algn="l">
              <a:defRPr sz="1094" b="1">
                <a:solidFill>
                  <a:srgbClr val="426B91"/>
                </a:solidFill>
              </a:defRPr>
            </a:lvl5pPr>
            <a:lvl6pPr algn="l">
              <a:defRPr sz="1094" b="1">
                <a:solidFill>
                  <a:srgbClr val="426B91"/>
                </a:solidFill>
              </a:defRPr>
            </a:lvl6pPr>
            <a:lvl7pPr algn="l">
              <a:defRPr sz="1094" b="1">
                <a:solidFill>
                  <a:srgbClr val="426B91"/>
                </a:solidFill>
              </a:defRPr>
            </a:lvl7pPr>
            <a:lvl8pPr algn="l">
              <a:defRPr sz="1094" b="1">
                <a:solidFill>
                  <a:srgbClr val="426B91"/>
                </a:solidFill>
              </a:defRPr>
            </a:lvl8pPr>
            <a:lvl9pPr algn="l">
              <a:defRPr sz="1094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 algn="l">
              <a:defRPr sz="1094" b="1">
                <a:solidFill>
                  <a:srgbClr val="426B91"/>
                </a:solidFill>
              </a:defRPr>
            </a:pPr>
            <a:r>
              <a:rPr sz="1094" b="1">
                <a:solidFill>
                  <a:srgbClr val="426B91"/>
                </a:solidFill>
              </a:rPr>
              <a:t>GR</a:t>
            </a:r>
          </a:p>
        </p:txBody>
      </p:sp>
      <p:sp>
        <p:nvSpPr>
          <p:cNvPr id="95" name="patch_27">
            <a:extLst xmlns:a="http://schemas.openxmlformats.org/drawingml/2006/main">
              <a:ext uri="{FF2B5EF4-FFF2-40B4-BE49-F238E27FC236}">
                <a16:creationId xmlns:a16="http://schemas.microsoft.com/office/drawing/2014/main" id="{DA777B5C-0DC3-4349-805B-1F4753AD1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553" y="4863229"/>
            <a:ext cx="34862" cy="96363"/>
          </a:xfrm>
          <a:custGeom xmlns:a="http://schemas.openxmlformats.org/drawingml/2006/main">
            <a:pathLst>
              <a:path w="34862" h="96363">
                <a:moveTo>
                  <a:pt x="34862" y="96363"/>
                </a:moveTo>
                <a:quadBezTo>
                  <a:pt x="17431" y="48182"/>
                  <a:pt x="0" y="0"/>
                </a:quadBezTo>
              </a:path>
            </a:pathLst>
          </a:custGeom>
          <a:noFill xmlns:a="http://schemas.openxmlformats.org/drawingml/2006/main"/>
          <a:ln xmlns:a="http://schemas.openxmlformats.org/drawingml/2006/main" w="9260">
            <a:solidFill>
              <a:srgbClr val="426B91"/>
            </a:solidFill>
            <a:prstDash val="solid"/>
          </a:ln>
        </p:spPr>
      </p:sp>
      <p:sp>
        <p:nvSpPr>
          <p:cNvPr id="96" name="patch_28">
            <a:extLst xmlns:a="http://schemas.openxmlformats.org/drawingml/2006/main">
              <a:ext uri="{FF2B5EF4-FFF2-40B4-BE49-F238E27FC236}">
                <a16:creationId xmlns:a16="http://schemas.microsoft.com/office/drawing/2014/main" id="{571D2A68-EC64-4FCD-8FD6-3D4168AE9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3918" y="4984433"/>
            <a:ext cx="223270" cy="166688"/>
          </a:xfrm>
          <a:custGeom xmlns:a="http://schemas.openxmlformats.org/drawingml/2006/main">
            <a:pathLst>
              <a:path w="223270" h="166688">
                <a:moveTo>
                  <a:pt x="0" y="166688"/>
                </a:moveTo>
                <a:lnTo>
                  <a:pt x="223270" y="166688"/>
                </a:lnTo>
                <a:lnTo>
                  <a:pt x="223270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97" name="label-RT RT">
            <a:extLst xmlns:a="http://schemas.openxmlformats.org/drawingml/2006/main">
              <a:ext uri="{FF2B5EF4-FFF2-40B4-BE49-F238E27FC236}">
                <a16:creationId xmlns:a16="http://schemas.microsoft.com/office/drawing/2014/main" id="{4C67B4F6-688F-4C94-B9CC-09EC60A8D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84579" y="4974677"/>
            <a:ext cx="221947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1">
                <a:solidFill>
                  <a:srgbClr val="426B91"/>
                </a:solidFill>
              </a:defRPr>
            </a:defPPr>
            <a:lvl1pPr algn="l">
              <a:defRPr sz="1094" b="1">
                <a:solidFill>
                  <a:srgbClr val="426B91"/>
                </a:solidFill>
              </a:defRPr>
            </a:lvl1pPr>
            <a:lvl2pPr algn="l">
              <a:defRPr sz="1094" b="1">
                <a:solidFill>
                  <a:srgbClr val="426B91"/>
                </a:solidFill>
              </a:defRPr>
            </a:lvl2pPr>
            <a:lvl3pPr algn="l">
              <a:defRPr sz="1094" b="1">
                <a:solidFill>
                  <a:srgbClr val="426B91"/>
                </a:solidFill>
              </a:defRPr>
            </a:lvl3pPr>
            <a:lvl4pPr algn="l">
              <a:defRPr sz="1094" b="1">
                <a:solidFill>
                  <a:srgbClr val="426B91"/>
                </a:solidFill>
              </a:defRPr>
            </a:lvl4pPr>
            <a:lvl5pPr algn="l">
              <a:defRPr sz="1094" b="1">
                <a:solidFill>
                  <a:srgbClr val="426B91"/>
                </a:solidFill>
              </a:defRPr>
            </a:lvl5pPr>
            <a:lvl6pPr algn="l">
              <a:defRPr sz="1094" b="1">
                <a:solidFill>
                  <a:srgbClr val="426B91"/>
                </a:solidFill>
              </a:defRPr>
            </a:lvl6pPr>
            <a:lvl7pPr algn="l">
              <a:defRPr sz="1094" b="1">
                <a:solidFill>
                  <a:srgbClr val="426B91"/>
                </a:solidFill>
              </a:defRPr>
            </a:lvl7pPr>
            <a:lvl8pPr algn="l">
              <a:defRPr sz="1094" b="1">
                <a:solidFill>
                  <a:srgbClr val="426B91"/>
                </a:solidFill>
              </a:defRPr>
            </a:lvl8pPr>
            <a:lvl9pPr algn="l">
              <a:defRPr sz="1094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 algn="l">
              <a:defRPr sz="1094" b="1">
                <a:solidFill>
                  <a:srgbClr val="426B91"/>
                </a:solidFill>
              </a:defRPr>
            </a:pPr>
            <a:r>
              <a:rPr sz="1094" b="1">
                <a:solidFill>
                  <a:srgbClr val="426B91"/>
                </a:solidFill>
              </a:rPr>
              <a:t>RT</a:t>
            </a:r>
          </a:p>
        </p:txBody>
      </p:sp>
      <p:sp>
        <p:nvSpPr>
          <p:cNvPr id="98" name="patch_29">
            <a:extLst xmlns:a="http://schemas.openxmlformats.org/drawingml/2006/main">
              <a:ext uri="{FF2B5EF4-FFF2-40B4-BE49-F238E27FC236}">
                <a16:creationId xmlns:a16="http://schemas.microsoft.com/office/drawing/2014/main" id="{4AD5F61D-5B50-43FA-936E-83F2F539E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48732" y="3852606"/>
            <a:ext cx="42020" cy="30982"/>
          </a:xfrm>
          <a:custGeom xmlns:a="http://schemas.openxmlformats.org/drawingml/2006/main">
            <a:pathLst>
              <a:path w="42020" h="30982">
                <a:moveTo>
                  <a:pt x="42020" y="30982"/>
                </a:moveTo>
                <a:quadBezTo>
                  <a:pt x="21010" y="15491"/>
                  <a:pt x="0" y="0"/>
                </a:quadBezTo>
              </a:path>
            </a:pathLst>
          </a:custGeom>
          <a:noFill xmlns:a="http://schemas.openxmlformats.org/drawingml/2006/main"/>
          <a:ln xmlns:a="http://schemas.openxmlformats.org/drawingml/2006/main" w="9260">
            <a:solidFill>
              <a:srgbClr val="007F78"/>
            </a:solidFill>
            <a:prstDash val="solid"/>
          </a:ln>
        </p:spPr>
      </p:sp>
      <p:sp>
        <p:nvSpPr>
          <p:cNvPr id="99" name="patch_30">
            <a:extLst xmlns:a="http://schemas.openxmlformats.org/drawingml/2006/main">
              <a:ext uri="{FF2B5EF4-FFF2-40B4-BE49-F238E27FC236}">
                <a16:creationId xmlns:a16="http://schemas.microsoft.com/office/drawing/2014/main" id="{FBA4B04C-D8B4-4D1C-BC37-5AAD8A51E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6483" y="3899297"/>
            <a:ext cx="237226" cy="166688"/>
          </a:xfrm>
          <a:custGeom xmlns:a="http://schemas.openxmlformats.org/drawingml/2006/main">
            <a:pathLst>
              <a:path w="237226" h="166688">
                <a:moveTo>
                  <a:pt x="0" y="166688"/>
                </a:moveTo>
                <a:lnTo>
                  <a:pt x="237226" y="166688"/>
                </a:lnTo>
                <a:lnTo>
                  <a:pt x="237226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100" name="label-CA CA">
            <a:extLst xmlns:a="http://schemas.openxmlformats.org/drawingml/2006/main">
              <a:ext uri="{FF2B5EF4-FFF2-40B4-BE49-F238E27FC236}">
                <a16:creationId xmlns:a16="http://schemas.microsoft.com/office/drawing/2014/main" id="{1393C476-2E25-4E56-A494-363BEE596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907144" y="3889541"/>
            <a:ext cx="235903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1">
                <a:solidFill>
                  <a:srgbClr val="007F78"/>
                </a:solidFill>
              </a:defRPr>
            </a:defPPr>
            <a:lvl1pPr algn="l">
              <a:defRPr sz="1094" b="1">
                <a:solidFill>
                  <a:srgbClr val="007F78"/>
                </a:solidFill>
              </a:defRPr>
            </a:lvl1pPr>
            <a:lvl2pPr algn="l">
              <a:defRPr sz="1094" b="1">
                <a:solidFill>
                  <a:srgbClr val="007F78"/>
                </a:solidFill>
              </a:defRPr>
            </a:lvl2pPr>
            <a:lvl3pPr algn="l">
              <a:defRPr sz="1094" b="1">
                <a:solidFill>
                  <a:srgbClr val="007F78"/>
                </a:solidFill>
              </a:defRPr>
            </a:lvl3pPr>
            <a:lvl4pPr algn="l">
              <a:defRPr sz="1094" b="1">
                <a:solidFill>
                  <a:srgbClr val="007F78"/>
                </a:solidFill>
              </a:defRPr>
            </a:lvl4pPr>
            <a:lvl5pPr algn="l">
              <a:defRPr sz="1094" b="1">
                <a:solidFill>
                  <a:srgbClr val="007F78"/>
                </a:solidFill>
              </a:defRPr>
            </a:lvl5pPr>
            <a:lvl6pPr algn="l">
              <a:defRPr sz="1094" b="1">
                <a:solidFill>
                  <a:srgbClr val="007F78"/>
                </a:solidFill>
              </a:defRPr>
            </a:lvl6pPr>
            <a:lvl7pPr algn="l">
              <a:defRPr sz="1094" b="1">
                <a:solidFill>
                  <a:srgbClr val="007F78"/>
                </a:solidFill>
              </a:defRPr>
            </a:lvl7pPr>
            <a:lvl8pPr algn="l">
              <a:defRPr sz="1094" b="1">
                <a:solidFill>
                  <a:srgbClr val="007F78"/>
                </a:solidFill>
              </a:defRPr>
            </a:lvl8pPr>
            <a:lvl9pPr algn="l">
              <a:defRPr sz="1094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94" b="1">
                <a:solidFill>
                  <a:srgbClr val="007F78"/>
                </a:solidFill>
              </a:defRPr>
            </a:pPr>
            <a:r>
              <a:rPr sz="1094" b="1">
                <a:solidFill>
                  <a:srgbClr val="007F78"/>
                </a:solidFill>
              </a:rPr>
              <a:t>CA</a:t>
            </a:r>
          </a:p>
        </p:txBody>
      </p:sp>
      <p:sp>
        <p:nvSpPr>
          <p:cNvPr id="101" name="patch_31">
            <a:extLst xmlns:a="http://schemas.openxmlformats.org/drawingml/2006/main">
              <a:ext uri="{FF2B5EF4-FFF2-40B4-BE49-F238E27FC236}">
                <a16:creationId xmlns:a16="http://schemas.microsoft.com/office/drawing/2014/main" id="{D3BA535C-CE13-46AC-952D-E7AA77AA2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1815" y="4553127"/>
            <a:ext cx="72939" cy="79302"/>
          </a:xfrm>
          <a:custGeom xmlns:a="http://schemas.openxmlformats.org/drawingml/2006/main">
            <a:pathLst>
              <a:path w="72939" h="79302">
                <a:moveTo>
                  <a:pt x="0" y="79302"/>
                </a:moveTo>
                <a:quadBezTo>
                  <a:pt x="36469" y="39651"/>
                  <a:pt x="72939" y="0"/>
                </a:quadBezTo>
              </a:path>
            </a:pathLst>
          </a:custGeom>
          <a:noFill xmlns:a="http://schemas.openxmlformats.org/drawingml/2006/main"/>
          <a:ln xmlns:a="http://schemas.openxmlformats.org/drawingml/2006/main" w="9260">
            <a:solidFill>
              <a:srgbClr val="426B91"/>
            </a:solidFill>
            <a:prstDash val="solid"/>
          </a:ln>
        </p:spPr>
      </p:sp>
      <p:sp>
        <p:nvSpPr>
          <p:cNvPr id="102" name="patch_32">
            <a:extLst xmlns:a="http://schemas.openxmlformats.org/drawingml/2006/main">
              <a:ext uri="{FF2B5EF4-FFF2-40B4-BE49-F238E27FC236}">
                <a16:creationId xmlns:a16="http://schemas.microsoft.com/office/drawing/2014/main" id="{6720104B-C86C-47AF-921D-8582AB0AC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0198" y="4651891"/>
            <a:ext cx="234122" cy="166687"/>
          </a:xfrm>
          <a:custGeom xmlns:a="http://schemas.openxmlformats.org/drawingml/2006/main">
            <a:pathLst>
              <a:path w="234122" h="166687">
                <a:moveTo>
                  <a:pt x="0" y="166688"/>
                </a:moveTo>
                <a:lnTo>
                  <a:pt x="234122" y="166688"/>
                </a:lnTo>
                <a:lnTo>
                  <a:pt x="234122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103" name="label-GT GT">
            <a:extLst xmlns:a="http://schemas.openxmlformats.org/drawingml/2006/main">
              <a:ext uri="{FF2B5EF4-FFF2-40B4-BE49-F238E27FC236}">
                <a16:creationId xmlns:a16="http://schemas.microsoft.com/office/drawing/2014/main" id="{66C498C4-3CAD-4760-9DFF-48AFAE0A0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530859" y="4642135"/>
            <a:ext cx="232799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1">
                <a:solidFill>
                  <a:srgbClr val="426B91"/>
                </a:solidFill>
              </a:defRPr>
            </a:defPPr>
            <a:lvl1pPr algn="l">
              <a:defRPr sz="1094" b="1">
                <a:solidFill>
                  <a:srgbClr val="426B91"/>
                </a:solidFill>
              </a:defRPr>
            </a:lvl1pPr>
            <a:lvl2pPr algn="l">
              <a:defRPr sz="1094" b="1">
                <a:solidFill>
                  <a:srgbClr val="426B91"/>
                </a:solidFill>
              </a:defRPr>
            </a:lvl2pPr>
            <a:lvl3pPr algn="l">
              <a:defRPr sz="1094" b="1">
                <a:solidFill>
                  <a:srgbClr val="426B91"/>
                </a:solidFill>
              </a:defRPr>
            </a:lvl3pPr>
            <a:lvl4pPr algn="l">
              <a:defRPr sz="1094" b="1">
                <a:solidFill>
                  <a:srgbClr val="426B91"/>
                </a:solidFill>
              </a:defRPr>
            </a:lvl4pPr>
            <a:lvl5pPr algn="l">
              <a:defRPr sz="1094" b="1">
                <a:solidFill>
                  <a:srgbClr val="426B91"/>
                </a:solidFill>
              </a:defRPr>
            </a:lvl5pPr>
            <a:lvl6pPr algn="l">
              <a:defRPr sz="1094" b="1">
                <a:solidFill>
                  <a:srgbClr val="426B91"/>
                </a:solidFill>
              </a:defRPr>
            </a:lvl6pPr>
            <a:lvl7pPr algn="l">
              <a:defRPr sz="1094" b="1">
                <a:solidFill>
                  <a:srgbClr val="426B91"/>
                </a:solidFill>
              </a:defRPr>
            </a:lvl7pPr>
            <a:lvl8pPr algn="l">
              <a:defRPr sz="1094" b="1">
                <a:solidFill>
                  <a:srgbClr val="426B91"/>
                </a:solidFill>
              </a:defRPr>
            </a:lvl8pPr>
            <a:lvl9pPr algn="l">
              <a:defRPr sz="1094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 algn="l">
              <a:defRPr sz="1094" b="1">
                <a:solidFill>
                  <a:srgbClr val="426B91"/>
                </a:solidFill>
              </a:defRPr>
            </a:pPr>
            <a:r>
              <a:rPr sz="1094" b="1">
                <a:solidFill>
                  <a:srgbClr val="426B91"/>
                </a:solidFill>
              </a:rPr>
              <a:t>GT</a:t>
            </a:r>
          </a:p>
        </p:txBody>
      </p:sp>
      <p:sp>
        <p:nvSpPr>
          <p:cNvPr id="104" name="patch_33">
            <a:extLst xmlns:a="http://schemas.openxmlformats.org/drawingml/2006/main">
              <a:ext uri="{FF2B5EF4-FFF2-40B4-BE49-F238E27FC236}">
                <a16:creationId xmlns:a16="http://schemas.microsoft.com/office/drawing/2014/main" id="{094B64A7-59A6-4F41-AFB9-2A4BFDED9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7536" y="4033947"/>
            <a:ext cx="1990" cy="14157"/>
          </a:xfrm>
          <a:custGeom xmlns:a="http://schemas.openxmlformats.org/drawingml/2006/main">
            <a:pathLst>
              <a:path w="1990" h="14157">
                <a:moveTo>
                  <a:pt x="1990" y="14157"/>
                </a:moveTo>
                <a:quadBezTo>
                  <a:pt x="995" y="7079"/>
                  <a:pt x="0" y="0"/>
                </a:quadBezTo>
              </a:path>
            </a:pathLst>
          </a:custGeom>
          <a:noFill xmlns:a="http://schemas.openxmlformats.org/drawingml/2006/main"/>
          <a:ln xmlns:a="http://schemas.openxmlformats.org/drawingml/2006/main" w="9260">
            <a:solidFill>
              <a:srgbClr val="007F78"/>
            </a:solidFill>
            <a:prstDash val="solid"/>
          </a:ln>
        </p:spPr>
      </p:sp>
      <p:sp>
        <p:nvSpPr>
          <p:cNvPr id="105" name="patch_34">
            <a:extLst xmlns:a="http://schemas.openxmlformats.org/drawingml/2006/main">
              <a:ext uri="{FF2B5EF4-FFF2-40B4-BE49-F238E27FC236}">
                <a16:creationId xmlns:a16="http://schemas.microsoft.com/office/drawing/2014/main" id="{789D190C-EFBD-4B27-9FFE-68E6B3855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3809" y="4074319"/>
            <a:ext cx="242239" cy="166687"/>
          </a:xfrm>
          <a:custGeom xmlns:a="http://schemas.openxmlformats.org/drawingml/2006/main">
            <a:pathLst>
              <a:path w="242239" h="166687">
                <a:moveTo>
                  <a:pt x="0" y="166688"/>
                </a:moveTo>
                <a:lnTo>
                  <a:pt x="242240" y="166688"/>
                </a:lnTo>
                <a:lnTo>
                  <a:pt x="242240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106" name="label-RA RA">
            <a:extLst xmlns:a="http://schemas.openxmlformats.org/drawingml/2006/main">
              <a:ext uri="{FF2B5EF4-FFF2-40B4-BE49-F238E27FC236}">
                <a16:creationId xmlns:a16="http://schemas.microsoft.com/office/drawing/2014/main" id="{0992C6C7-5005-496D-ACC8-6E953326E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934470" y="4064563"/>
            <a:ext cx="240917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1">
                <a:solidFill>
                  <a:srgbClr val="007F78"/>
                </a:solidFill>
              </a:defRPr>
            </a:defPPr>
            <a:lvl1pPr algn="l">
              <a:defRPr sz="1094" b="1">
                <a:solidFill>
                  <a:srgbClr val="007F78"/>
                </a:solidFill>
              </a:defRPr>
            </a:lvl1pPr>
            <a:lvl2pPr algn="l">
              <a:defRPr sz="1094" b="1">
                <a:solidFill>
                  <a:srgbClr val="007F78"/>
                </a:solidFill>
              </a:defRPr>
            </a:lvl2pPr>
            <a:lvl3pPr algn="l">
              <a:defRPr sz="1094" b="1">
                <a:solidFill>
                  <a:srgbClr val="007F78"/>
                </a:solidFill>
              </a:defRPr>
            </a:lvl3pPr>
            <a:lvl4pPr algn="l">
              <a:defRPr sz="1094" b="1">
                <a:solidFill>
                  <a:srgbClr val="007F78"/>
                </a:solidFill>
              </a:defRPr>
            </a:lvl4pPr>
            <a:lvl5pPr algn="l">
              <a:defRPr sz="1094" b="1">
                <a:solidFill>
                  <a:srgbClr val="007F78"/>
                </a:solidFill>
              </a:defRPr>
            </a:lvl5pPr>
            <a:lvl6pPr algn="l">
              <a:defRPr sz="1094" b="1">
                <a:solidFill>
                  <a:srgbClr val="007F78"/>
                </a:solidFill>
              </a:defRPr>
            </a:lvl6pPr>
            <a:lvl7pPr algn="l">
              <a:defRPr sz="1094" b="1">
                <a:solidFill>
                  <a:srgbClr val="007F78"/>
                </a:solidFill>
              </a:defRPr>
            </a:lvl7pPr>
            <a:lvl8pPr algn="l">
              <a:defRPr sz="1094" b="1">
                <a:solidFill>
                  <a:srgbClr val="007F78"/>
                </a:solidFill>
              </a:defRPr>
            </a:lvl8pPr>
            <a:lvl9pPr algn="l">
              <a:defRPr sz="1094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94" b="1">
                <a:solidFill>
                  <a:srgbClr val="007F78"/>
                </a:solidFill>
              </a:defRPr>
            </a:pPr>
            <a:r>
              <a:rPr sz="1094" b="1">
                <a:solidFill>
                  <a:srgbClr val="007F78"/>
                </a:solidFill>
              </a:rPr>
              <a:t>RA</a:t>
            </a:r>
          </a:p>
        </p:txBody>
      </p:sp>
      <p:sp>
        <p:nvSpPr>
          <p:cNvPr id="107" name="patch_35">
            <a:extLst xmlns:a="http://schemas.openxmlformats.org/drawingml/2006/main">
              <a:ext uri="{FF2B5EF4-FFF2-40B4-BE49-F238E27FC236}">
                <a16:creationId xmlns:a16="http://schemas.microsoft.com/office/drawing/2014/main" id="{1BE1D2AC-A0E1-4932-9B02-2B81C2B01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92175" y="4032685"/>
            <a:ext cx="8890" cy="9436"/>
          </a:xfrm>
          <a:custGeom xmlns:a="http://schemas.openxmlformats.org/drawingml/2006/main">
            <a:pathLst>
              <a:path w="8890" h="9436">
                <a:moveTo>
                  <a:pt x="0" y="0"/>
                </a:moveTo>
                <a:quadBezTo>
                  <a:pt x="4445" y="4718"/>
                  <a:pt x="8890" y="9436"/>
                </a:quadBezTo>
              </a:path>
            </a:pathLst>
          </a:custGeom>
          <a:noFill xmlns:a="http://schemas.openxmlformats.org/drawingml/2006/main"/>
          <a:ln xmlns:a="http://schemas.openxmlformats.org/drawingml/2006/main" w="9260">
            <a:solidFill>
              <a:srgbClr val="007F78"/>
            </a:solidFill>
            <a:prstDash val="solid"/>
          </a:ln>
        </p:spPr>
      </p:sp>
      <p:sp>
        <p:nvSpPr>
          <p:cNvPr id="108" name="patch_36">
            <a:extLst xmlns:a="http://schemas.openxmlformats.org/drawingml/2006/main">
              <a:ext uri="{FF2B5EF4-FFF2-40B4-BE49-F238E27FC236}">
                <a16:creationId xmlns:a16="http://schemas.microsoft.com/office/drawing/2014/main" id="{4EFC0F5D-56D7-4EFD-9B79-181242BCC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0836" y="3846790"/>
            <a:ext cx="229434" cy="166687"/>
          </a:xfrm>
          <a:custGeom xmlns:a="http://schemas.openxmlformats.org/drawingml/2006/main">
            <a:pathLst>
              <a:path w="229434" h="166687">
                <a:moveTo>
                  <a:pt x="0" y="166688"/>
                </a:moveTo>
                <a:lnTo>
                  <a:pt x="229434" y="166688"/>
                </a:lnTo>
                <a:lnTo>
                  <a:pt x="229434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109" name="label-LO LO">
            <a:extLst xmlns:a="http://schemas.openxmlformats.org/drawingml/2006/main">
              <a:ext uri="{FF2B5EF4-FFF2-40B4-BE49-F238E27FC236}">
                <a16:creationId xmlns:a16="http://schemas.microsoft.com/office/drawing/2014/main" id="{4C116109-0061-4FE2-B2CA-8278C9FFA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81497" y="3837034"/>
            <a:ext cx="228111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1">
                <a:solidFill>
                  <a:srgbClr val="007F78"/>
                </a:solidFill>
              </a:defRPr>
            </a:defPPr>
            <a:lvl1pPr algn="l">
              <a:defRPr sz="1094" b="1">
                <a:solidFill>
                  <a:srgbClr val="007F78"/>
                </a:solidFill>
              </a:defRPr>
            </a:lvl1pPr>
            <a:lvl2pPr algn="l">
              <a:defRPr sz="1094" b="1">
                <a:solidFill>
                  <a:srgbClr val="007F78"/>
                </a:solidFill>
              </a:defRPr>
            </a:lvl2pPr>
            <a:lvl3pPr algn="l">
              <a:defRPr sz="1094" b="1">
                <a:solidFill>
                  <a:srgbClr val="007F78"/>
                </a:solidFill>
              </a:defRPr>
            </a:lvl3pPr>
            <a:lvl4pPr algn="l">
              <a:defRPr sz="1094" b="1">
                <a:solidFill>
                  <a:srgbClr val="007F78"/>
                </a:solidFill>
              </a:defRPr>
            </a:lvl4pPr>
            <a:lvl5pPr algn="l">
              <a:defRPr sz="1094" b="1">
                <a:solidFill>
                  <a:srgbClr val="007F78"/>
                </a:solidFill>
              </a:defRPr>
            </a:lvl5pPr>
            <a:lvl6pPr algn="l">
              <a:defRPr sz="1094" b="1">
                <a:solidFill>
                  <a:srgbClr val="007F78"/>
                </a:solidFill>
              </a:defRPr>
            </a:lvl6pPr>
            <a:lvl7pPr algn="l">
              <a:defRPr sz="1094" b="1">
                <a:solidFill>
                  <a:srgbClr val="007F78"/>
                </a:solidFill>
              </a:defRPr>
            </a:lvl7pPr>
            <a:lvl8pPr algn="l">
              <a:defRPr sz="1094" b="1">
                <a:solidFill>
                  <a:srgbClr val="007F78"/>
                </a:solidFill>
              </a:defRPr>
            </a:lvl8pPr>
            <a:lvl9pPr algn="l">
              <a:defRPr sz="1094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94" b="1">
                <a:solidFill>
                  <a:srgbClr val="007F78"/>
                </a:solidFill>
              </a:defRPr>
            </a:pPr>
            <a:r>
              <a:rPr sz="1094" b="1">
                <a:solidFill>
                  <a:srgbClr val="007F78"/>
                </a:solidFill>
              </a:rPr>
              <a:t>LO</a:t>
            </a:r>
          </a:p>
        </p:txBody>
      </p:sp>
      <p:sp>
        <p:nvSpPr>
          <p:cNvPr id="110" name="patch_37">
            <a:extLst xmlns:a="http://schemas.openxmlformats.org/drawingml/2006/main">
              <a:ext uri="{FF2B5EF4-FFF2-40B4-BE49-F238E27FC236}">
                <a16:creationId xmlns:a16="http://schemas.microsoft.com/office/drawing/2014/main" id="{FC9E9632-7761-44CB-8111-6260C5D43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7086" y="3614215"/>
            <a:ext cx="74916" cy="95020"/>
          </a:xfrm>
          <a:custGeom xmlns:a="http://schemas.openxmlformats.org/drawingml/2006/main">
            <a:pathLst>
              <a:path w="74916" h="95020">
                <a:moveTo>
                  <a:pt x="0" y="0"/>
                </a:moveTo>
                <a:quadBezTo>
                  <a:pt x="37458" y="47510"/>
                  <a:pt x="74916" y="95020"/>
                </a:quadBezTo>
              </a:path>
            </a:pathLst>
          </a:custGeom>
          <a:noFill xmlns:a="http://schemas.openxmlformats.org/drawingml/2006/main"/>
          <a:ln xmlns:a="http://schemas.openxmlformats.org/drawingml/2006/main" w="9260">
            <a:solidFill>
              <a:srgbClr val="007F78"/>
            </a:solidFill>
            <a:prstDash val="solid"/>
          </a:ln>
        </p:spPr>
      </p:sp>
      <p:sp>
        <p:nvSpPr>
          <p:cNvPr id="111" name="patch_38">
            <a:extLst xmlns:a="http://schemas.openxmlformats.org/drawingml/2006/main">
              <a:ext uri="{FF2B5EF4-FFF2-40B4-BE49-F238E27FC236}">
                <a16:creationId xmlns:a16="http://schemas.microsoft.com/office/drawing/2014/main" id="{1FFA3276-848E-4BC4-AE6C-655B4C142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6371" y="3426738"/>
            <a:ext cx="237226" cy="166688"/>
          </a:xfrm>
          <a:custGeom xmlns:a="http://schemas.openxmlformats.org/drawingml/2006/main">
            <a:pathLst>
              <a:path w="237226" h="166688">
                <a:moveTo>
                  <a:pt x="0" y="166688"/>
                </a:moveTo>
                <a:lnTo>
                  <a:pt x="237226" y="166688"/>
                </a:lnTo>
                <a:lnTo>
                  <a:pt x="237226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112" name="label-CV CV">
            <a:extLst xmlns:a="http://schemas.openxmlformats.org/drawingml/2006/main">
              <a:ext uri="{FF2B5EF4-FFF2-40B4-BE49-F238E27FC236}">
                <a16:creationId xmlns:a16="http://schemas.microsoft.com/office/drawing/2014/main" id="{50A14E89-7669-4772-8552-D454DEE46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27033" y="3416982"/>
            <a:ext cx="235903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1">
                <a:solidFill>
                  <a:srgbClr val="007F78"/>
                </a:solidFill>
              </a:defRPr>
            </a:defPPr>
            <a:lvl1pPr algn="l">
              <a:defRPr sz="1094" b="1">
                <a:solidFill>
                  <a:srgbClr val="007F78"/>
                </a:solidFill>
              </a:defRPr>
            </a:lvl1pPr>
            <a:lvl2pPr algn="l">
              <a:defRPr sz="1094" b="1">
                <a:solidFill>
                  <a:srgbClr val="007F78"/>
                </a:solidFill>
              </a:defRPr>
            </a:lvl2pPr>
            <a:lvl3pPr algn="l">
              <a:defRPr sz="1094" b="1">
                <a:solidFill>
                  <a:srgbClr val="007F78"/>
                </a:solidFill>
              </a:defRPr>
            </a:lvl3pPr>
            <a:lvl4pPr algn="l">
              <a:defRPr sz="1094" b="1">
                <a:solidFill>
                  <a:srgbClr val="007F78"/>
                </a:solidFill>
              </a:defRPr>
            </a:lvl4pPr>
            <a:lvl5pPr algn="l">
              <a:defRPr sz="1094" b="1">
                <a:solidFill>
                  <a:srgbClr val="007F78"/>
                </a:solidFill>
              </a:defRPr>
            </a:lvl5pPr>
            <a:lvl6pPr algn="l">
              <a:defRPr sz="1094" b="1">
                <a:solidFill>
                  <a:srgbClr val="007F78"/>
                </a:solidFill>
              </a:defRPr>
            </a:lvl6pPr>
            <a:lvl7pPr algn="l">
              <a:defRPr sz="1094" b="1">
                <a:solidFill>
                  <a:srgbClr val="007F78"/>
                </a:solidFill>
              </a:defRPr>
            </a:lvl7pPr>
            <a:lvl8pPr algn="l">
              <a:defRPr sz="1094" b="1">
                <a:solidFill>
                  <a:srgbClr val="007F78"/>
                </a:solidFill>
              </a:defRPr>
            </a:lvl8pPr>
            <a:lvl9pPr algn="l">
              <a:defRPr sz="1094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94" b="1">
                <a:solidFill>
                  <a:srgbClr val="007F78"/>
                </a:solidFill>
              </a:defRPr>
            </a:pPr>
            <a:r>
              <a:rPr sz="1094" b="1">
                <a:solidFill>
                  <a:srgbClr val="007F78"/>
                </a:solidFill>
              </a:rPr>
              <a:t>CV</a:t>
            </a:r>
          </a:p>
        </p:txBody>
      </p:sp>
      <p:sp>
        <p:nvSpPr>
          <p:cNvPr id="113" name="patch_39">
            <a:extLst xmlns:a="http://schemas.openxmlformats.org/drawingml/2006/main">
              <a:ext uri="{FF2B5EF4-FFF2-40B4-BE49-F238E27FC236}">
                <a16:creationId xmlns:a16="http://schemas.microsoft.com/office/drawing/2014/main" id="{0D4B60E8-4732-4108-AC32-C3281A19E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5971" y="4668742"/>
            <a:ext cx="75265" cy="55045"/>
          </a:xfrm>
          <a:custGeom xmlns:a="http://schemas.openxmlformats.org/drawingml/2006/main">
            <a:pathLst>
              <a:path w="75265" h="55045">
                <a:moveTo>
                  <a:pt x="75265" y="55045"/>
                </a:moveTo>
                <a:quadBezTo>
                  <a:pt x="37632" y="27522"/>
                  <a:pt x="0" y="0"/>
                </a:quadBezTo>
              </a:path>
            </a:pathLst>
          </a:custGeom>
          <a:noFill xmlns:a="http://schemas.openxmlformats.org/drawingml/2006/main"/>
          <a:ln xmlns:a="http://schemas.openxmlformats.org/drawingml/2006/main" w="9260">
            <a:solidFill>
              <a:srgbClr val="426B91"/>
            </a:solidFill>
            <a:prstDash val="solid"/>
          </a:ln>
        </p:spPr>
      </p:sp>
      <p:sp>
        <p:nvSpPr>
          <p:cNvPr id="114" name="patch_40">
            <a:extLst xmlns:a="http://schemas.openxmlformats.org/drawingml/2006/main">
              <a:ext uri="{FF2B5EF4-FFF2-40B4-BE49-F238E27FC236}">
                <a16:creationId xmlns:a16="http://schemas.microsoft.com/office/drawing/2014/main" id="{079BDAD3-7169-4888-B4CD-380C65C67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7932" y="4739402"/>
            <a:ext cx="237226" cy="166687"/>
          </a:xfrm>
          <a:custGeom xmlns:a="http://schemas.openxmlformats.org/drawingml/2006/main">
            <a:pathLst>
              <a:path w="237226" h="166687">
                <a:moveTo>
                  <a:pt x="0" y="166688"/>
                </a:moveTo>
                <a:lnTo>
                  <a:pt x="237226" y="166688"/>
                </a:lnTo>
                <a:lnTo>
                  <a:pt x="237226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115" name="label-AC AC">
            <a:extLst xmlns:a="http://schemas.openxmlformats.org/drawingml/2006/main">
              <a:ext uri="{FF2B5EF4-FFF2-40B4-BE49-F238E27FC236}">
                <a16:creationId xmlns:a16="http://schemas.microsoft.com/office/drawing/2014/main" id="{3A429BC5-D6EC-4D80-BA97-216766DE8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528594" y="4729646"/>
            <a:ext cx="235903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1">
                <a:solidFill>
                  <a:srgbClr val="426B91"/>
                </a:solidFill>
              </a:defRPr>
            </a:defPPr>
            <a:lvl1pPr algn="l">
              <a:defRPr sz="1094" b="1">
                <a:solidFill>
                  <a:srgbClr val="426B91"/>
                </a:solidFill>
              </a:defRPr>
            </a:lvl1pPr>
            <a:lvl2pPr algn="l">
              <a:defRPr sz="1094" b="1">
                <a:solidFill>
                  <a:srgbClr val="426B91"/>
                </a:solidFill>
              </a:defRPr>
            </a:lvl2pPr>
            <a:lvl3pPr algn="l">
              <a:defRPr sz="1094" b="1">
                <a:solidFill>
                  <a:srgbClr val="426B91"/>
                </a:solidFill>
              </a:defRPr>
            </a:lvl3pPr>
            <a:lvl4pPr algn="l">
              <a:defRPr sz="1094" b="1">
                <a:solidFill>
                  <a:srgbClr val="426B91"/>
                </a:solidFill>
              </a:defRPr>
            </a:lvl4pPr>
            <a:lvl5pPr algn="l">
              <a:defRPr sz="1094" b="1">
                <a:solidFill>
                  <a:srgbClr val="426B91"/>
                </a:solidFill>
              </a:defRPr>
            </a:lvl5pPr>
            <a:lvl6pPr algn="l">
              <a:defRPr sz="1094" b="1">
                <a:solidFill>
                  <a:srgbClr val="426B91"/>
                </a:solidFill>
              </a:defRPr>
            </a:lvl6pPr>
            <a:lvl7pPr algn="l">
              <a:defRPr sz="1094" b="1">
                <a:solidFill>
                  <a:srgbClr val="426B91"/>
                </a:solidFill>
              </a:defRPr>
            </a:lvl7pPr>
            <a:lvl8pPr algn="l">
              <a:defRPr sz="1094" b="1">
                <a:solidFill>
                  <a:srgbClr val="426B91"/>
                </a:solidFill>
              </a:defRPr>
            </a:lvl8pPr>
            <a:lvl9pPr algn="l">
              <a:defRPr sz="1094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 algn="l">
              <a:defRPr sz="1094" b="1">
                <a:solidFill>
                  <a:srgbClr val="426B91"/>
                </a:solidFill>
              </a:defRPr>
            </a:pPr>
            <a:r>
              <a:rPr sz="1094" b="1">
                <a:solidFill>
                  <a:srgbClr val="426B91"/>
                </a:solidFill>
              </a:rPr>
              <a:t>AC</a:t>
            </a:r>
          </a:p>
        </p:txBody>
      </p:sp>
      <p:sp>
        <p:nvSpPr>
          <p:cNvPr id="116" name="patch_41">
            <a:extLst xmlns:a="http://schemas.openxmlformats.org/drawingml/2006/main">
              <a:ext uri="{FF2B5EF4-FFF2-40B4-BE49-F238E27FC236}">
                <a16:creationId xmlns:a16="http://schemas.microsoft.com/office/drawing/2014/main" id="{90EB5D27-7288-4520-8C5E-1D87EE43F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0602" y="4298105"/>
            <a:ext cx="83010" cy="55475"/>
          </a:xfrm>
          <a:custGeom xmlns:a="http://schemas.openxmlformats.org/drawingml/2006/main">
            <a:pathLst>
              <a:path w="83010" h="55475">
                <a:moveTo>
                  <a:pt x="0" y="0"/>
                </a:moveTo>
                <a:quadBezTo>
                  <a:pt x="41505" y="27738"/>
                  <a:pt x="83010" y="55475"/>
                </a:quadBezTo>
              </a:path>
            </a:pathLst>
          </a:custGeom>
          <a:noFill xmlns:a="http://schemas.openxmlformats.org/drawingml/2006/main"/>
          <a:ln xmlns:a="http://schemas.openxmlformats.org/drawingml/2006/main" w="9260">
            <a:solidFill>
              <a:srgbClr val="426B91"/>
            </a:solidFill>
            <a:prstDash val="solid"/>
          </a:ln>
        </p:spPr>
      </p:sp>
      <p:sp>
        <p:nvSpPr>
          <p:cNvPr id="117" name="patch_42">
            <a:extLst xmlns:a="http://schemas.openxmlformats.org/drawingml/2006/main">
              <a:ext uri="{FF2B5EF4-FFF2-40B4-BE49-F238E27FC236}">
                <a16:creationId xmlns:a16="http://schemas.microsoft.com/office/drawing/2014/main" id="{C3B7B920-1CAC-4303-8F24-BFA9842BC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9393" y="4126825"/>
            <a:ext cx="219255" cy="166687"/>
          </a:xfrm>
          <a:custGeom xmlns:a="http://schemas.openxmlformats.org/drawingml/2006/main">
            <a:pathLst>
              <a:path w="219255" h="166687">
                <a:moveTo>
                  <a:pt x="0" y="166688"/>
                </a:moveTo>
                <a:lnTo>
                  <a:pt x="219255" y="166688"/>
                </a:lnTo>
                <a:lnTo>
                  <a:pt x="219255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118" name="label-AT AT">
            <a:extLst xmlns:a="http://schemas.openxmlformats.org/drawingml/2006/main">
              <a:ext uri="{FF2B5EF4-FFF2-40B4-BE49-F238E27FC236}">
                <a16:creationId xmlns:a16="http://schemas.microsoft.com/office/drawing/2014/main" id="{A59F2465-EA72-46BF-A65B-CD24D791A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480054" y="4117069"/>
            <a:ext cx="217932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1">
                <a:solidFill>
                  <a:srgbClr val="426B91"/>
                </a:solidFill>
              </a:defRPr>
            </a:defPPr>
            <a:lvl1pPr algn="l">
              <a:defRPr sz="1094" b="1">
                <a:solidFill>
                  <a:srgbClr val="426B91"/>
                </a:solidFill>
              </a:defRPr>
            </a:lvl1pPr>
            <a:lvl2pPr algn="l">
              <a:defRPr sz="1094" b="1">
                <a:solidFill>
                  <a:srgbClr val="426B91"/>
                </a:solidFill>
              </a:defRPr>
            </a:lvl2pPr>
            <a:lvl3pPr algn="l">
              <a:defRPr sz="1094" b="1">
                <a:solidFill>
                  <a:srgbClr val="426B91"/>
                </a:solidFill>
              </a:defRPr>
            </a:lvl3pPr>
            <a:lvl4pPr algn="l">
              <a:defRPr sz="1094" b="1">
                <a:solidFill>
                  <a:srgbClr val="426B91"/>
                </a:solidFill>
              </a:defRPr>
            </a:lvl4pPr>
            <a:lvl5pPr algn="l">
              <a:defRPr sz="1094" b="1">
                <a:solidFill>
                  <a:srgbClr val="426B91"/>
                </a:solidFill>
              </a:defRPr>
            </a:lvl5pPr>
            <a:lvl6pPr algn="l">
              <a:defRPr sz="1094" b="1">
                <a:solidFill>
                  <a:srgbClr val="426B91"/>
                </a:solidFill>
              </a:defRPr>
            </a:lvl6pPr>
            <a:lvl7pPr algn="l">
              <a:defRPr sz="1094" b="1">
                <a:solidFill>
                  <a:srgbClr val="426B91"/>
                </a:solidFill>
              </a:defRPr>
            </a:lvl7pPr>
            <a:lvl8pPr algn="l">
              <a:defRPr sz="1094" b="1">
                <a:solidFill>
                  <a:srgbClr val="426B91"/>
                </a:solidFill>
              </a:defRPr>
            </a:lvl8pPr>
            <a:lvl9pPr algn="l">
              <a:defRPr sz="1094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 algn="l">
              <a:defRPr sz="1094" b="1">
                <a:solidFill>
                  <a:srgbClr val="426B91"/>
                </a:solidFill>
              </a:defRPr>
            </a:pPr>
            <a:r>
              <a:rPr sz="1094" b="1">
                <a:solidFill>
                  <a:srgbClr val="426B91"/>
                </a:solidFill>
              </a:rPr>
              <a:t>AT</a:t>
            </a:r>
          </a:p>
        </p:txBody>
      </p:sp>
      <p:sp>
        <p:nvSpPr>
          <p:cNvPr id="119" name="patch_43">
            <a:extLst xmlns:a="http://schemas.openxmlformats.org/drawingml/2006/main">
              <a:ext uri="{FF2B5EF4-FFF2-40B4-BE49-F238E27FC236}">
                <a16:creationId xmlns:a16="http://schemas.microsoft.com/office/drawing/2014/main" id="{F38EBA3B-7052-44D0-ABB5-A7459B028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7921" y="2586956"/>
            <a:ext cx="2250" cy="15119"/>
          </a:xfrm>
          <a:custGeom xmlns:a="http://schemas.openxmlformats.org/drawingml/2006/main">
            <a:pathLst>
              <a:path w="2250" h="15119">
                <a:moveTo>
                  <a:pt x="0" y="0"/>
                </a:moveTo>
                <a:quadBezTo>
                  <a:pt x="1125" y="7560"/>
                  <a:pt x="2250" y="15119"/>
                </a:quadBezTo>
              </a:path>
            </a:pathLst>
          </a:custGeom>
          <a:noFill xmlns:a="http://schemas.openxmlformats.org/drawingml/2006/main"/>
          <a:ln xmlns:a="http://schemas.openxmlformats.org/drawingml/2006/main" w="9260">
            <a:solidFill>
              <a:srgbClr val="007F78"/>
            </a:solidFill>
            <a:prstDash val="solid"/>
          </a:ln>
        </p:spPr>
      </p:sp>
      <p:sp>
        <p:nvSpPr>
          <p:cNvPr id="120" name="patch_44">
            <a:extLst xmlns:a="http://schemas.openxmlformats.org/drawingml/2006/main">
              <a:ext uri="{FF2B5EF4-FFF2-40B4-BE49-F238E27FC236}">
                <a16:creationId xmlns:a16="http://schemas.microsoft.com/office/drawing/2014/main" id="{DA0D08F1-C4E3-44C8-8B4F-A53146427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1615" y="2394109"/>
            <a:ext cx="280026" cy="166687"/>
          </a:xfrm>
          <a:custGeom xmlns:a="http://schemas.openxmlformats.org/drawingml/2006/main">
            <a:pathLst>
              <a:path w="280026" h="166687">
                <a:moveTo>
                  <a:pt x="0" y="166688"/>
                </a:moveTo>
                <a:lnTo>
                  <a:pt x="280026" y="166688"/>
                </a:lnTo>
                <a:lnTo>
                  <a:pt x="280026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121" name="label-MG MG">
            <a:extLst xmlns:a="http://schemas.openxmlformats.org/drawingml/2006/main">
              <a:ext uri="{FF2B5EF4-FFF2-40B4-BE49-F238E27FC236}">
                <a16:creationId xmlns:a16="http://schemas.microsoft.com/office/drawing/2014/main" id="{90D615ED-B15D-4CFD-A2DD-B6A5B9752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992277" y="2384353"/>
            <a:ext cx="278703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1">
                <a:solidFill>
                  <a:srgbClr val="007F78"/>
                </a:solidFill>
              </a:defRPr>
            </a:defPPr>
            <a:lvl1pPr algn="l">
              <a:defRPr sz="1094" b="1">
                <a:solidFill>
                  <a:srgbClr val="007F78"/>
                </a:solidFill>
              </a:defRPr>
            </a:lvl1pPr>
            <a:lvl2pPr algn="l">
              <a:defRPr sz="1094" b="1">
                <a:solidFill>
                  <a:srgbClr val="007F78"/>
                </a:solidFill>
              </a:defRPr>
            </a:lvl2pPr>
            <a:lvl3pPr algn="l">
              <a:defRPr sz="1094" b="1">
                <a:solidFill>
                  <a:srgbClr val="007F78"/>
                </a:solidFill>
              </a:defRPr>
            </a:lvl3pPr>
            <a:lvl4pPr algn="l">
              <a:defRPr sz="1094" b="1">
                <a:solidFill>
                  <a:srgbClr val="007F78"/>
                </a:solidFill>
              </a:defRPr>
            </a:lvl4pPr>
            <a:lvl5pPr algn="l">
              <a:defRPr sz="1094" b="1">
                <a:solidFill>
                  <a:srgbClr val="007F78"/>
                </a:solidFill>
              </a:defRPr>
            </a:lvl5pPr>
            <a:lvl6pPr algn="l">
              <a:defRPr sz="1094" b="1">
                <a:solidFill>
                  <a:srgbClr val="007F78"/>
                </a:solidFill>
              </a:defRPr>
            </a:lvl6pPr>
            <a:lvl7pPr algn="l">
              <a:defRPr sz="1094" b="1">
                <a:solidFill>
                  <a:srgbClr val="007F78"/>
                </a:solidFill>
              </a:defRPr>
            </a:lvl7pPr>
            <a:lvl8pPr algn="l">
              <a:defRPr sz="1094" b="1">
                <a:solidFill>
                  <a:srgbClr val="007F78"/>
                </a:solidFill>
              </a:defRPr>
            </a:lvl8pPr>
            <a:lvl9pPr algn="l">
              <a:defRPr sz="1094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94" b="1">
                <a:solidFill>
                  <a:srgbClr val="007F78"/>
                </a:solidFill>
              </a:defRPr>
            </a:pPr>
            <a:r>
              <a:rPr sz="1094" b="1">
                <a:solidFill>
                  <a:srgbClr val="007F78"/>
                </a:solidFill>
              </a:rPr>
              <a:t>MG</a:t>
            </a:r>
          </a:p>
        </p:txBody>
      </p:sp>
      <p:sp>
        <p:nvSpPr>
          <p:cNvPr id="122" name="patch_45">
            <a:extLst xmlns:a="http://schemas.openxmlformats.org/drawingml/2006/main">
              <a:ext uri="{FF2B5EF4-FFF2-40B4-BE49-F238E27FC236}">
                <a16:creationId xmlns:a16="http://schemas.microsoft.com/office/drawing/2014/main" id="{6043D031-8E3D-4EFC-BC39-A8F8D30E8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7114" y="3380751"/>
            <a:ext cx="100223" cy="68033"/>
          </a:xfrm>
          <a:custGeom xmlns:a="http://schemas.openxmlformats.org/drawingml/2006/main">
            <a:pathLst>
              <a:path w="100223" h="68033">
                <a:moveTo>
                  <a:pt x="0" y="0"/>
                </a:moveTo>
                <a:quadBezTo>
                  <a:pt x="50112" y="34017"/>
                  <a:pt x="100223" y="68033"/>
                </a:quadBezTo>
              </a:path>
            </a:pathLst>
          </a:custGeom>
          <a:noFill xmlns:a="http://schemas.openxmlformats.org/drawingml/2006/main"/>
          <a:ln xmlns:a="http://schemas.openxmlformats.org/drawingml/2006/main" w="9260">
            <a:solidFill>
              <a:srgbClr val="007F78"/>
            </a:solidFill>
            <a:prstDash val="solid"/>
          </a:ln>
        </p:spPr>
      </p:sp>
      <p:sp>
        <p:nvSpPr>
          <p:cNvPr id="123" name="patch_46">
            <a:extLst xmlns:a="http://schemas.openxmlformats.org/drawingml/2006/main">
              <a:ext uri="{FF2B5EF4-FFF2-40B4-BE49-F238E27FC236}">
                <a16:creationId xmlns:a16="http://schemas.microsoft.com/office/drawing/2014/main" id="{D191CFE0-31B6-4E89-928A-A5852433D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7633" y="3199209"/>
            <a:ext cx="249641" cy="166688"/>
          </a:xfrm>
          <a:custGeom xmlns:a="http://schemas.openxmlformats.org/drawingml/2006/main">
            <a:pathLst>
              <a:path w="249641" h="166688">
                <a:moveTo>
                  <a:pt x="0" y="166688"/>
                </a:moveTo>
                <a:lnTo>
                  <a:pt x="249641" y="166688"/>
                </a:lnTo>
                <a:lnTo>
                  <a:pt x="249641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124" name="label-OA OA">
            <a:extLst xmlns:a="http://schemas.openxmlformats.org/drawingml/2006/main">
              <a:ext uri="{FF2B5EF4-FFF2-40B4-BE49-F238E27FC236}">
                <a16:creationId xmlns:a16="http://schemas.microsoft.com/office/drawing/2014/main" id="{B8D761BD-4457-46B5-9612-BA83BF6D4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988295" y="3189453"/>
            <a:ext cx="248318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1">
                <a:solidFill>
                  <a:srgbClr val="007F78"/>
                </a:solidFill>
              </a:defRPr>
            </a:defPPr>
            <a:lvl1pPr algn="l">
              <a:defRPr sz="1094" b="1">
                <a:solidFill>
                  <a:srgbClr val="007F78"/>
                </a:solidFill>
              </a:defRPr>
            </a:lvl1pPr>
            <a:lvl2pPr algn="l">
              <a:defRPr sz="1094" b="1">
                <a:solidFill>
                  <a:srgbClr val="007F78"/>
                </a:solidFill>
              </a:defRPr>
            </a:lvl2pPr>
            <a:lvl3pPr algn="l">
              <a:defRPr sz="1094" b="1">
                <a:solidFill>
                  <a:srgbClr val="007F78"/>
                </a:solidFill>
              </a:defRPr>
            </a:lvl3pPr>
            <a:lvl4pPr algn="l">
              <a:defRPr sz="1094" b="1">
                <a:solidFill>
                  <a:srgbClr val="007F78"/>
                </a:solidFill>
              </a:defRPr>
            </a:lvl4pPr>
            <a:lvl5pPr algn="l">
              <a:defRPr sz="1094" b="1">
                <a:solidFill>
                  <a:srgbClr val="007F78"/>
                </a:solidFill>
              </a:defRPr>
            </a:lvl5pPr>
            <a:lvl6pPr algn="l">
              <a:defRPr sz="1094" b="1">
                <a:solidFill>
                  <a:srgbClr val="007F78"/>
                </a:solidFill>
              </a:defRPr>
            </a:lvl6pPr>
            <a:lvl7pPr algn="l">
              <a:defRPr sz="1094" b="1">
                <a:solidFill>
                  <a:srgbClr val="007F78"/>
                </a:solidFill>
              </a:defRPr>
            </a:lvl7pPr>
            <a:lvl8pPr algn="l">
              <a:defRPr sz="1094" b="1">
                <a:solidFill>
                  <a:srgbClr val="007F78"/>
                </a:solidFill>
              </a:defRPr>
            </a:lvl8pPr>
            <a:lvl9pPr algn="l">
              <a:defRPr sz="1094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94" b="1">
                <a:solidFill>
                  <a:srgbClr val="007F78"/>
                </a:solidFill>
              </a:defRPr>
            </a:pPr>
            <a:r>
              <a:rPr sz="1094" b="1">
                <a:solidFill>
                  <a:srgbClr val="007F78"/>
                </a:solidFill>
              </a:rPr>
              <a:t>OA</a:t>
            </a:r>
          </a:p>
        </p:txBody>
      </p:sp>
      <p:sp>
        <p:nvSpPr>
          <p:cNvPr id="125" name="patch_47">
            <a:extLst xmlns:a="http://schemas.openxmlformats.org/drawingml/2006/main">
              <a:ext uri="{FF2B5EF4-FFF2-40B4-BE49-F238E27FC236}">
                <a16:creationId xmlns:a16="http://schemas.microsoft.com/office/drawing/2014/main" id="{660824E7-9A04-46E7-9150-CA84FD833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0714" y="3321458"/>
            <a:ext cx="4037" cy="15172"/>
          </a:xfrm>
          <a:custGeom xmlns:a="http://schemas.openxmlformats.org/drawingml/2006/main">
            <a:pathLst>
              <a:path w="4037" h="15172">
                <a:moveTo>
                  <a:pt x="4037" y="0"/>
                </a:moveTo>
                <a:quadBezTo>
                  <a:pt x="2019" y="7586"/>
                  <a:pt x="0" y="15172"/>
                </a:quadBezTo>
              </a:path>
            </a:pathLst>
          </a:custGeom>
          <a:noFill xmlns:a="http://schemas.openxmlformats.org/drawingml/2006/main"/>
          <a:ln xmlns:a="http://schemas.openxmlformats.org/drawingml/2006/main" w="9260">
            <a:solidFill>
              <a:srgbClr val="007F78"/>
            </a:solidFill>
            <a:prstDash val="solid"/>
          </a:ln>
        </p:spPr>
      </p:sp>
      <p:sp>
        <p:nvSpPr>
          <p:cNvPr id="126" name="patch_48">
            <a:extLst xmlns:a="http://schemas.openxmlformats.org/drawingml/2006/main">
              <a:ext uri="{FF2B5EF4-FFF2-40B4-BE49-F238E27FC236}">
                <a16:creationId xmlns:a16="http://schemas.microsoft.com/office/drawing/2014/main" id="{54D7F862-108C-497F-983E-95F2C96DE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3723" y="3129201"/>
            <a:ext cx="280026" cy="166688"/>
          </a:xfrm>
          <a:custGeom xmlns:a="http://schemas.openxmlformats.org/drawingml/2006/main">
            <a:pathLst>
              <a:path w="280026" h="166688">
                <a:moveTo>
                  <a:pt x="0" y="166688"/>
                </a:moveTo>
                <a:lnTo>
                  <a:pt x="280026" y="166688"/>
                </a:lnTo>
                <a:lnTo>
                  <a:pt x="280026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127" name="label-GM GM">
            <a:extLst xmlns:a="http://schemas.openxmlformats.org/drawingml/2006/main">
              <a:ext uri="{FF2B5EF4-FFF2-40B4-BE49-F238E27FC236}">
                <a16:creationId xmlns:a16="http://schemas.microsoft.com/office/drawing/2014/main" id="{419B7BBF-6F58-41E9-94EB-22F962B7C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624384" y="3119445"/>
            <a:ext cx="278703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1">
                <a:solidFill>
                  <a:srgbClr val="007F78"/>
                </a:solidFill>
              </a:defRPr>
            </a:defPPr>
            <a:lvl1pPr algn="l">
              <a:defRPr sz="1094" b="1">
                <a:solidFill>
                  <a:srgbClr val="007F78"/>
                </a:solidFill>
              </a:defRPr>
            </a:lvl1pPr>
            <a:lvl2pPr algn="l">
              <a:defRPr sz="1094" b="1">
                <a:solidFill>
                  <a:srgbClr val="007F78"/>
                </a:solidFill>
              </a:defRPr>
            </a:lvl2pPr>
            <a:lvl3pPr algn="l">
              <a:defRPr sz="1094" b="1">
                <a:solidFill>
                  <a:srgbClr val="007F78"/>
                </a:solidFill>
              </a:defRPr>
            </a:lvl3pPr>
            <a:lvl4pPr algn="l">
              <a:defRPr sz="1094" b="1">
                <a:solidFill>
                  <a:srgbClr val="007F78"/>
                </a:solidFill>
              </a:defRPr>
            </a:lvl4pPr>
            <a:lvl5pPr algn="l">
              <a:defRPr sz="1094" b="1">
                <a:solidFill>
                  <a:srgbClr val="007F78"/>
                </a:solidFill>
              </a:defRPr>
            </a:lvl5pPr>
            <a:lvl6pPr algn="l">
              <a:defRPr sz="1094" b="1">
                <a:solidFill>
                  <a:srgbClr val="007F78"/>
                </a:solidFill>
              </a:defRPr>
            </a:lvl6pPr>
            <a:lvl7pPr algn="l">
              <a:defRPr sz="1094" b="1">
                <a:solidFill>
                  <a:srgbClr val="007F78"/>
                </a:solidFill>
              </a:defRPr>
            </a:lvl7pPr>
            <a:lvl8pPr algn="l">
              <a:defRPr sz="1094" b="1">
                <a:solidFill>
                  <a:srgbClr val="007F78"/>
                </a:solidFill>
              </a:defRPr>
            </a:lvl8pPr>
            <a:lvl9pPr algn="l">
              <a:defRPr sz="1094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94" b="1">
                <a:solidFill>
                  <a:srgbClr val="007F78"/>
                </a:solidFill>
              </a:defRPr>
            </a:pPr>
            <a:r>
              <a:rPr sz="1094" b="1">
                <a:solidFill>
                  <a:srgbClr val="007F78"/>
                </a:solidFill>
              </a:rPr>
              <a:t>GM</a:t>
            </a:r>
          </a:p>
        </p:txBody>
      </p:sp>
      <p:sp>
        <p:nvSpPr>
          <p:cNvPr id="128" name="patch_49">
            <a:extLst xmlns:a="http://schemas.openxmlformats.org/drawingml/2006/main">
              <a:ext uri="{FF2B5EF4-FFF2-40B4-BE49-F238E27FC236}">
                <a16:creationId xmlns:a16="http://schemas.microsoft.com/office/drawing/2014/main" id="{E6B5BF5C-507F-460C-9678-5BAED1043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2775" y="4653913"/>
            <a:ext cx="64552" cy="17458"/>
          </a:xfrm>
          <a:custGeom xmlns:a="http://schemas.openxmlformats.org/drawingml/2006/main">
            <a:pathLst>
              <a:path w="64552" h="17458">
                <a:moveTo>
                  <a:pt x="64552" y="0"/>
                </a:moveTo>
                <a:quadBezTo>
                  <a:pt x="32276" y="8729"/>
                  <a:pt x="0" y="17458"/>
                </a:quadBezTo>
              </a:path>
            </a:pathLst>
          </a:custGeom>
          <a:noFill xmlns:a="http://schemas.openxmlformats.org/drawingml/2006/main"/>
          <a:ln xmlns:a="http://schemas.openxmlformats.org/drawingml/2006/main" w="9260">
            <a:solidFill>
              <a:srgbClr val="426B91"/>
            </a:solidFill>
            <a:prstDash val="solid"/>
          </a:ln>
        </p:spPr>
      </p:sp>
      <p:sp>
        <p:nvSpPr>
          <p:cNvPr id="129" name="patch_50">
            <a:extLst xmlns:a="http://schemas.openxmlformats.org/drawingml/2006/main">
              <a:ext uri="{FF2B5EF4-FFF2-40B4-BE49-F238E27FC236}">
                <a16:creationId xmlns:a16="http://schemas.microsoft.com/office/drawing/2014/main" id="{585832A6-C532-49B2-B55D-F6F1E7138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2957" y="4529376"/>
            <a:ext cx="253374" cy="166688"/>
          </a:xfrm>
          <a:custGeom xmlns:a="http://schemas.openxmlformats.org/drawingml/2006/main">
            <a:pathLst>
              <a:path w="253374" h="166688">
                <a:moveTo>
                  <a:pt x="0" y="166688"/>
                </a:moveTo>
                <a:lnTo>
                  <a:pt x="253374" y="166688"/>
                </a:lnTo>
                <a:lnTo>
                  <a:pt x="253374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130" name="label-QA QA">
            <a:extLst xmlns:a="http://schemas.openxmlformats.org/drawingml/2006/main">
              <a:ext uri="{FF2B5EF4-FFF2-40B4-BE49-F238E27FC236}">
                <a16:creationId xmlns:a16="http://schemas.microsoft.com/office/drawing/2014/main" id="{D093D654-3F55-4BDB-9153-B4C72978D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103619" y="4519620"/>
            <a:ext cx="252051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1">
                <a:solidFill>
                  <a:srgbClr val="426B91"/>
                </a:solidFill>
              </a:defRPr>
            </a:defPPr>
            <a:lvl1pPr algn="l">
              <a:defRPr sz="1094" b="1">
                <a:solidFill>
                  <a:srgbClr val="426B91"/>
                </a:solidFill>
              </a:defRPr>
            </a:lvl1pPr>
            <a:lvl2pPr algn="l">
              <a:defRPr sz="1094" b="1">
                <a:solidFill>
                  <a:srgbClr val="426B91"/>
                </a:solidFill>
              </a:defRPr>
            </a:lvl2pPr>
            <a:lvl3pPr algn="l">
              <a:defRPr sz="1094" b="1">
                <a:solidFill>
                  <a:srgbClr val="426B91"/>
                </a:solidFill>
              </a:defRPr>
            </a:lvl3pPr>
            <a:lvl4pPr algn="l">
              <a:defRPr sz="1094" b="1">
                <a:solidFill>
                  <a:srgbClr val="426B91"/>
                </a:solidFill>
              </a:defRPr>
            </a:lvl4pPr>
            <a:lvl5pPr algn="l">
              <a:defRPr sz="1094" b="1">
                <a:solidFill>
                  <a:srgbClr val="426B91"/>
                </a:solidFill>
              </a:defRPr>
            </a:lvl5pPr>
            <a:lvl6pPr algn="l">
              <a:defRPr sz="1094" b="1">
                <a:solidFill>
                  <a:srgbClr val="426B91"/>
                </a:solidFill>
              </a:defRPr>
            </a:lvl6pPr>
            <a:lvl7pPr algn="l">
              <a:defRPr sz="1094" b="1">
                <a:solidFill>
                  <a:srgbClr val="426B91"/>
                </a:solidFill>
              </a:defRPr>
            </a:lvl7pPr>
            <a:lvl8pPr algn="l">
              <a:defRPr sz="1094" b="1">
                <a:solidFill>
                  <a:srgbClr val="426B91"/>
                </a:solidFill>
              </a:defRPr>
            </a:lvl8pPr>
            <a:lvl9pPr algn="l">
              <a:defRPr sz="1094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 algn="l">
              <a:defRPr sz="1094" b="1">
                <a:solidFill>
                  <a:srgbClr val="426B91"/>
                </a:solidFill>
              </a:defRPr>
            </a:pPr>
            <a:r>
              <a:rPr sz="1094" b="1">
                <a:solidFill>
                  <a:srgbClr val="426B91"/>
                </a:solidFill>
              </a:rPr>
              <a:t>QA</a:t>
            </a:r>
          </a:p>
        </p:txBody>
      </p:sp>
      <p:sp>
        <p:nvSpPr>
          <p:cNvPr id="131" name="patch_51">
            <a:extLst xmlns:a="http://schemas.openxmlformats.org/drawingml/2006/main">
              <a:ext uri="{FF2B5EF4-FFF2-40B4-BE49-F238E27FC236}">
                <a16:creationId xmlns:a16="http://schemas.microsoft.com/office/drawing/2014/main" id="{41C13A75-62E6-4232-A519-95E75E05C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6392" y="3972951"/>
            <a:ext cx="61670" cy="198639"/>
          </a:xfrm>
          <a:custGeom xmlns:a="http://schemas.openxmlformats.org/drawingml/2006/main">
            <a:pathLst>
              <a:path w="61670" h="198639">
                <a:moveTo>
                  <a:pt x="61670" y="198639"/>
                </a:moveTo>
                <a:quadBezTo>
                  <a:pt x="30835" y="99320"/>
                  <a:pt x="0" y="0"/>
                </a:quadBezTo>
              </a:path>
            </a:pathLst>
          </a:custGeom>
          <a:noFill xmlns:a="http://schemas.openxmlformats.org/drawingml/2006/main"/>
          <a:ln xmlns:a="http://schemas.openxmlformats.org/drawingml/2006/main" w="9260">
            <a:solidFill>
              <a:srgbClr val="007F78"/>
            </a:solidFill>
            <a:prstDash val="solid"/>
          </a:ln>
        </p:spPr>
      </p:sp>
      <p:sp>
        <p:nvSpPr>
          <p:cNvPr id="132" name="patch_52">
            <a:extLst xmlns:a="http://schemas.openxmlformats.org/drawingml/2006/main">
              <a:ext uri="{FF2B5EF4-FFF2-40B4-BE49-F238E27FC236}">
                <a16:creationId xmlns:a16="http://schemas.microsoft.com/office/drawing/2014/main" id="{E994A68E-24AC-43FA-930B-730B5E277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66959" y="4196834"/>
            <a:ext cx="229629" cy="166688"/>
          </a:xfrm>
          <a:custGeom xmlns:a="http://schemas.openxmlformats.org/drawingml/2006/main">
            <a:pathLst>
              <a:path w="229629" h="166688">
                <a:moveTo>
                  <a:pt x="0" y="166688"/>
                </a:moveTo>
                <a:lnTo>
                  <a:pt x="229629" y="166688"/>
                </a:lnTo>
                <a:lnTo>
                  <a:pt x="229629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133" name="label-SP SP">
            <a:extLst xmlns:a="http://schemas.openxmlformats.org/drawingml/2006/main">
              <a:ext uri="{FF2B5EF4-FFF2-40B4-BE49-F238E27FC236}">
                <a16:creationId xmlns:a16="http://schemas.microsoft.com/office/drawing/2014/main" id="{F2A90F19-C218-4F59-B6AB-C686CC08A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67620" y="4187078"/>
            <a:ext cx="228306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1">
                <a:solidFill>
                  <a:srgbClr val="007F78"/>
                </a:solidFill>
              </a:defRPr>
            </a:defPPr>
            <a:lvl1pPr algn="l">
              <a:defRPr sz="1094" b="1">
                <a:solidFill>
                  <a:srgbClr val="007F78"/>
                </a:solidFill>
              </a:defRPr>
            </a:lvl1pPr>
            <a:lvl2pPr algn="l">
              <a:defRPr sz="1094" b="1">
                <a:solidFill>
                  <a:srgbClr val="007F78"/>
                </a:solidFill>
              </a:defRPr>
            </a:lvl2pPr>
            <a:lvl3pPr algn="l">
              <a:defRPr sz="1094" b="1">
                <a:solidFill>
                  <a:srgbClr val="007F78"/>
                </a:solidFill>
              </a:defRPr>
            </a:lvl3pPr>
            <a:lvl4pPr algn="l">
              <a:defRPr sz="1094" b="1">
                <a:solidFill>
                  <a:srgbClr val="007F78"/>
                </a:solidFill>
              </a:defRPr>
            </a:lvl4pPr>
            <a:lvl5pPr algn="l">
              <a:defRPr sz="1094" b="1">
                <a:solidFill>
                  <a:srgbClr val="007F78"/>
                </a:solidFill>
              </a:defRPr>
            </a:lvl5pPr>
            <a:lvl6pPr algn="l">
              <a:defRPr sz="1094" b="1">
                <a:solidFill>
                  <a:srgbClr val="007F78"/>
                </a:solidFill>
              </a:defRPr>
            </a:lvl6pPr>
            <a:lvl7pPr algn="l">
              <a:defRPr sz="1094" b="1">
                <a:solidFill>
                  <a:srgbClr val="007F78"/>
                </a:solidFill>
              </a:defRPr>
            </a:lvl7pPr>
            <a:lvl8pPr algn="l">
              <a:defRPr sz="1094" b="1">
                <a:solidFill>
                  <a:srgbClr val="007F78"/>
                </a:solidFill>
              </a:defRPr>
            </a:lvl8pPr>
            <a:lvl9pPr algn="l">
              <a:defRPr sz="1094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94" b="1">
                <a:solidFill>
                  <a:srgbClr val="007F78"/>
                </a:solidFill>
              </a:defRPr>
            </a:pPr>
            <a:r>
              <a:rPr sz="1094" b="1">
                <a:solidFill>
                  <a:srgbClr val="007F78"/>
                </a:solidFill>
              </a:rPr>
              <a:t>SP</a:t>
            </a:r>
          </a:p>
        </p:txBody>
      </p:sp>
      <p:sp>
        <p:nvSpPr>
          <p:cNvPr id="134" name="patch_53">
            <a:extLst xmlns:a="http://schemas.openxmlformats.org/drawingml/2006/main">
              <a:ext uri="{FF2B5EF4-FFF2-40B4-BE49-F238E27FC236}">
                <a16:creationId xmlns:a16="http://schemas.microsoft.com/office/drawing/2014/main" id="{CBF2F8AC-D8A2-44E4-8958-C38D1F869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2823" y="5172430"/>
            <a:ext cx="21218" cy="101170"/>
          </a:xfrm>
          <a:custGeom xmlns:a="http://schemas.openxmlformats.org/drawingml/2006/main">
            <a:pathLst>
              <a:path w="21218" h="101170">
                <a:moveTo>
                  <a:pt x="21218" y="101170"/>
                </a:moveTo>
                <a:quadBezTo>
                  <a:pt x="10609" y="50585"/>
                  <a:pt x="0" y="0"/>
                </a:quadBezTo>
              </a:path>
            </a:pathLst>
          </a:custGeom>
          <a:noFill xmlns:a="http://schemas.openxmlformats.org/drawingml/2006/main"/>
          <a:ln xmlns:a="http://schemas.openxmlformats.org/drawingml/2006/main" w="9260">
            <a:solidFill>
              <a:srgbClr val="426B91"/>
            </a:solidFill>
            <a:prstDash val="solid"/>
          </a:ln>
        </p:spPr>
      </p:sp>
      <p:sp>
        <p:nvSpPr>
          <p:cNvPr id="135" name="patch_54">
            <a:extLst xmlns:a="http://schemas.openxmlformats.org/drawingml/2006/main">
              <a:ext uri="{FF2B5EF4-FFF2-40B4-BE49-F238E27FC236}">
                <a16:creationId xmlns:a16="http://schemas.microsoft.com/office/drawing/2014/main" id="{FDF37139-8F71-4F7E-838A-E3FA115D7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4704" y="5299472"/>
            <a:ext cx="224486" cy="166688"/>
          </a:xfrm>
          <a:custGeom xmlns:a="http://schemas.openxmlformats.org/drawingml/2006/main">
            <a:pathLst>
              <a:path w="224486" h="166688">
                <a:moveTo>
                  <a:pt x="0" y="166688"/>
                </a:moveTo>
                <a:lnTo>
                  <a:pt x="224485" y="166688"/>
                </a:lnTo>
                <a:lnTo>
                  <a:pt x="224485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136" name="label-CT CT">
            <a:extLst xmlns:a="http://schemas.openxmlformats.org/drawingml/2006/main">
              <a:ext uri="{FF2B5EF4-FFF2-40B4-BE49-F238E27FC236}">
                <a16:creationId xmlns:a16="http://schemas.microsoft.com/office/drawing/2014/main" id="{70FC0952-53C3-4DA8-A399-14DE4C2FA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215365" y="5289716"/>
            <a:ext cx="223163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1">
                <a:solidFill>
                  <a:srgbClr val="426B91"/>
                </a:solidFill>
              </a:defRPr>
            </a:defPPr>
            <a:lvl1pPr algn="l">
              <a:defRPr sz="1094" b="1">
                <a:solidFill>
                  <a:srgbClr val="426B91"/>
                </a:solidFill>
              </a:defRPr>
            </a:lvl1pPr>
            <a:lvl2pPr algn="l">
              <a:defRPr sz="1094" b="1">
                <a:solidFill>
                  <a:srgbClr val="426B91"/>
                </a:solidFill>
              </a:defRPr>
            </a:lvl2pPr>
            <a:lvl3pPr algn="l">
              <a:defRPr sz="1094" b="1">
                <a:solidFill>
                  <a:srgbClr val="426B91"/>
                </a:solidFill>
              </a:defRPr>
            </a:lvl3pPr>
            <a:lvl4pPr algn="l">
              <a:defRPr sz="1094" b="1">
                <a:solidFill>
                  <a:srgbClr val="426B91"/>
                </a:solidFill>
              </a:defRPr>
            </a:lvl4pPr>
            <a:lvl5pPr algn="l">
              <a:defRPr sz="1094" b="1">
                <a:solidFill>
                  <a:srgbClr val="426B91"/>
                </a:solidFill>
              </a:defRPr>
            </a:lvl5pPr>
            <a:lvl6pPr algn="l">
              <a:defRPr sz="1094" b="1">
                <a:solidFill>
                  <a:srgbClr val="426B91"/>
                </a:solidFill>
              </a:defRPr>
            </a:lvl6pPr>
            <a:lvl7pPr algn="l">
              <a:defRPr sz="1094" b="1">
                <a:solidFill>
                  <a:srgbClr val="426B91"/>
                </a:solidFill>
              </a:defRPr>
            </a:lvl7pPr>
            <a:lvl8pPr algn="l">
              <a:defRPr sz="1094" b="1">
                <a:solidFill>
                  <a:srgbClr val="426B91"/>
                </a:solidFill>
              </a:defRPr>
            </a:lvl8pPr>
            <a:lvl9pPr algn="l">
              <a:defRPr sz="1094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 algn="l">
              <a:defRPr sz="1094" b="1">
                <a:solidFill>
                  <a:srgbClr val="426B91"/>
                </a:solidFill>
              </a:defRPr>
            </a:pPr>
            <a:r>
              <a:rPr sz="1094" b="1">
                <a:solidFill>
                  <a:srgbClr val="426B91"/>
                </a:solidFill>
              </a:rPr>
              <a:t>CT</a:t>
            </a:r>
          </a:p>
        </p:txBody>
      </p:sp>
      <p:sp>
        <p:nvSpPr>
          <p:cNvPr id="137" name="patch_55">
            <a:extLst xmlns:a="http://schemas.openxmlformats.org/drawingml/2006/main">
              <a:ext uri="{FF2B5EF4-FFF2-40B4-BE49-F238E27FC236}">
                <a16:creationId xmlns:a16="http://schemas.microsoft.com/office/drawing/2014/main" id="{C486FBD1-D147-4174-A6D4-FE50D4F23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9616" y="4940635"/>
            <a:ext cx="430446" cy="147233"/>
          </a:xfrm>
          <a:custGeom xmlns:a="http://schemas.openxmlformats.org/drawingml/2006/main">
            <a:pathLst>
              <a:path w="430446" h="147233">
                <a:moveTo>
                  <a:pt x="0" y="147232"/>
                </a:moveTo>
                <a:quadBezTo>
                  <a:pt x="215223" y="73616"/>
                  <a:pt x="430446" y="0"/>
                </a:quadBezTo>
              </a:path>
            </a:pathLst>
          </a:custGeom>
          <a:noFill xmlns:a="http://schemas.openxmlformats.org/drawingml/2006/main"/>
          <a:ln xmlns:a="http://schemas.openxmlformats.org/drawingml/2006/main" w="9260">
            <a:solidFill>
              <a:srgbClr val="426B91"/>
            </a:solidFill>
            <a:prstDash val="solid"/>
          </a:ln>
        </p:spPr>
      </p:sp>
      <p:sp>
        <p:nvSpPr>
          <p:cNvPr id="138" name="patch_56">
            <a:extLst xmlns:a="http://schemas.openxmlformats.org/drawingml/2006/main">
              <a:ext uri="{FF2B5EF4-FFF2-40B4-BE49-F238E27FC236}">
                <a16:creationId xmlns:a16="http://schemas.microsoft.com/office/drawing/2014/main" id="{A415AA49-F266-4BC8-9B90-3CA088A77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2766" y="5054441"/>
            <a:ext cx="241827" cy="166688"/>
          </a:xfrm>
          <a:custGeom xmlns:a="http://schemas.openxmlformats.org/drawingml/2006/main">
            <a:pathLst>
              <a:path w="241827" h="166688">
                <a:moveTo>
                  <a:pt x="0" y="166688"/>
                </a:moveTo>
                <a:lnTo>
                  <a:pt x="241827" y="166688"/>
                </a:lnTo>
                <a:lnTo>
                  <a:pt x="241827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139" name="label-SG SG">
            <a:extLst xmlns:a="http://schemas.openxmlformats.org/drawingml/2006/main">
              <a:ext uri="{FF2B5EF4-FFF2-40B4-BE49-F238E27FC236}">
                <a16:creationId xmlns:a16="http://schemas.microsoft.com/office/drawing/2014/main" id="{F8F87FE1-45AC-45AF-A0C8-5A4360FD2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53428" y="5044685"/>
            <a:ext cx="240504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1">
                <a:solidFill>
                  <a:srgbClr val="426B91"/>
                </a:solidFill>
              </a:defRPr>
            </a:defPPr>
            <a:lvl1pPr algn="l">
              <a:defRPr sz="1094" b="1">
                <a:solidFill>
                  <a:srgbClr val="426B91"/>
                </a:solidFill>
              </a:defRPr>
            </a:lvl1pPr>
            <a:lvl2pPr algn="l">
              <a:defRPr sz="1094" b="1">
                <a:solidFill>
                  <a:srgbClr val="426B91"/>
                </a:solidFill>
              </a:defRPr>
            </a:lvl2pPr>
            <a:lvl3pPr algn="l">
              <a:defRPr sz="1094" b="1">
                <a:solidFill>
                  <a:srgbClr val="426B91"/>
                </a:solidFill>
              </a:defRPr>
            </a:lvl3pPr>
            <a:lvl4pPr algn="l">
              <a:defRPr sz="1094" b="1">
                <a:solidFill>
                  <a:srgbClr val="426B91"/>
                </a:solidFill>
              </a:defRPr>
            </a:lvl4pPr>
            <a:lvl5pPr algn="l">
              <a:defRPr sz="1094" b="1">
                <a:solidFill>
                  <a:srgbClr val="426B91"/>
                </a:solidFill>
              </a:defRPr>
            </a:lvl5pPr>
            <a:lvl6pPr algn="l">
              <a:defRPr sz="1094" b="1">
                <a:solidFill>
                  <a:srgbClr val="426B91"/>
                </a:solidFill>
              </a:defRPr>
            </a:lvl6pPr>
            <a:lvl7pPr algn="l">
              <a:defRPr sz="1094" b="1">
                <a:solidFill>
                  <a:srgbClr val="426B91"/>
                </a:solidFill>
              </a:defRPr>
            </a:lvl7pPr>
            <a:lvl8pPr algn="l">
              <a:defRPr sz="1094" b="1">
                <a:solidFill>
                  <a:srgbClr val="426B91"/>
                </a:solidFill>
              </a:defRPr>
            </a:lvl8pPr>
            <a:lvl9pPr algn="l">
              <a:defRPr sz="1094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 algn="l">
              <a:defRPr sz="1094" b="1">
                <a:solidFill>
                  <a:srgbClr val="426B91"/>
                </a:solidFill>
              </a:defRPr>
            </a:pPr>
            <a:r>
              <a:rPr sz="1094" b="1">
                <a:solidFill>
                  <a:srgbClr val="426B91"/>
                </a:solidFill>
              </a:rPr>
              <a:t>SG</a:t>
            </a:r>
          </a:p>
        </p:txBody>
      </p:sp>
      <p:sp>
        <p:nvSpPr>
          <p:cNvPr id="140" name="patch_57">
            <a:extLst xmlns:a="http://schemas.openxmlformats.org/drawingml/2006/main">
              <a:ext uri="{FF2B5EF4-FFF2-40B4-BE49-F238E27FC236}">
                <a16:creationId xmlns:a16="http://schemas.microsoft.com/office/drawing/2014/main" id="{481F0DBF-099E-4596-9A88-6B6E3E464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0779" y="3701046"/>
            <a:ext cx="535950" cy="177138"/>
          </a:xfrm>
          <a:custGeom xmlns:a="http://schemas.openxmlformats.org/drawingml/2006/main">
            <a:pathLst>
              <a:path w="535950" h="177138">
                <a:moveTo>
                  <a:pt x="0" y="0"/>
                </a:moveTo>
                <a:quadBezTo>
                  <a:pt x="267975" y="88569"/>
                  <a:pt x="535950" y="177138"/>
                </a:quadBezTo>
              </a:path>
            </a:pathLst>
          </a:custGeom>
          <a:noFill xmlns:a="http://schemas.openxmlformats.org/drawingml/2006/main"/>
          <a:ln xmlns:a="http://schemas.openxmlformats.org/drawingml/2006/main" w="9260">
            <a:solidFill>
              <a:srgbClr val="007F78"/>
            </a:solidFill>
            <a:prstDash val="solid"/>
          </a:ln>
        </p:spPr>
      </p:sp>
      <p:sp>
        <p:nvSpPr>
          <p:cNvPr id="141" name="patch_58">
            <a:extLst xmlns:a="http://schemas.openxmlformats.org/drawingml/2006/main">
              <a:ext uri="{FF2B5EF4-FFF2-40B4-BE49-F238E27FC236}">
                <a16:creationId xmlns:a16="http://schemas.microsoft.com/office/drawing/2014/main" id="{47242E1F-2A65-4C2C-ABA5-9792E7E41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7614" y="3566755"/>
            <a:ext cx="258040" cy="166688"/>
          </a:xfrm>
          <a:custGeom xmlns:a="http://schemas.openxmlformats.org/drawingml/2006/main">
            <a:pathLst>
              <a:path w="258040" h="166688">
                <a:moveTo>
                  <a:pt x="0" y="166688"/>
                </a:moveTo>
                <a:lnTo>
                  <a:pt x="258040" y="166688"/>
                </a:lnTo>
                <a:lnTo>
                  <a:pt x="258040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142" name="label-GN GN">
            <a:extLst xmlns:a="http://schemas.openxmlformats.org/drawingml/2006/main">
              <a:ext uri="{FF2B5EF4-FFF2-40B4-BE49-F238E27FC236}">
                <a16:creationId xmlns:a16="http://schemas.microsoft.com/office/drawing/2014/main" id="{6A60443C-1B92-4620-926B-C62A4BACE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878276" y="3556999"/>
            <a:ext cx="256717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1">
                <a:solidFill>
                  <a:srgbClr val="007F78"/>
                </a:solidFill>
              </a:defRPr>
            </a:defPPr>
            <a:lvl1pPr algn="l">
              <a:defRPr sz="1094" b="1">
                <a:solidFill>
                  <a:srgbClr val="007F78"/>
                </a:solidFill>
              </a:defRPr>
            </a:lvl1pPr>
            <a:lvl2pPr algn="l">
              <a:defRPr sz="1094" b="1">
                <a:solidFill>
                  <a:srgbClr val="007F78"/>
                </a:solidFill>
              </a:defRPr>
            </a:lvl2pPr>
            <a:lvl3pPr algn="l">
              <a:defRPr sz="1094" b="1">
                <a:solidFill>
                  <a:srgbClr val="007F78"/>
                </a:solidFill>
              </a:defRPr>
            </a:lvl3pPr>
            <a:lvl4pPr algn="l">
              <a:defRPr sz="1094" b="1">
                <a:solidFill>
                  <a:srgbClr val="007F78"/>
                </a:solidFill>
              </a:defRPr>
            </a:lvl4pPr>
            <a:lvl5pPr algn="l">
              <a:defRPr sz="1094" b="1">
                <a:solidFill>
                  <a:srgbClr val="007F78"/>
                </a:solidFill>
              </a:defRPr>
            </a:lvl5pPr>
            <a:lvl6pPr algn="l">
              <a:defRPr sz="1094" b="1">
                <a:solidFill>
                  <a:srgbClr val="007F78"/>
                </a:solidFill>
              </a:defRPr>
            </a:lvl6pPr>
            <a:lvl7pPr algn="l">
              <a:defRPr sz="1094" b="1">
                <a:solidFill>
                  <a:srgbClr val="007F78"/>
                </a:solidFill>
              </a:defRPr>
            </a:lvl7pPr>
            <a:lvl8pPr algn="l">
              <a:defRPr sz="1094" b="1">
                <a:solidFill>
                  <a:srgbClr val="007F78"/>
                </a:solidFill>
              </a:defRPr>
            </a:lvl8pPr>
            <a:lvl9pPr algn="l">
              <a:defRPr sz="1094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94" b="1">
                <a:solidFill>
                  <a:srgbClr val="007F78"/>
                </a:solidFill>
              </a:defRPr>
            </a:pPr>
            <a:r>
              <a:rPr sz="1094" b="1">
                <a:solidFill>
                  <a:srgbClr val="007F78"/>
                </a:solidFill>
              </a:rPr>
              <a:t>GN</a:t>
            </a:r>
          </a:p>
        </p:txBody>
      </p:sp>
      <p:sp>
        <p:nvSpPr>
          <p:cNvPr id="143" name="patch_59">
            <a:extLst xmlns:a="http://schemas.openxmlformats.org/drawingml/2006/main">
              <a:ext uri="{FF2B5EF4-FFF2-40B4-BE49-F238E27FC236}">
                <a16:creationId xmlns:a16="http://schemas.microsoft.com/office/drawing/2014/main" id="{855E9EA5-48E7-4EE1-BDD6-F3AA97874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6438" y="4527836"/>
            <a:ext cx="17581" cy="40743"/>
          </a:xfrm>
          <a:custGeom xmlns:a="http://schemas.openxmlformats.org/drawingml/2006/main">
            <a:pathLst>
              <a:path w="17581" h="40743">
                <a:moveTo>
                  <a:pt x="17582" y="0"/>
                </a:moveTo>
                <a:quadBezTo>
                  <a:pt x="8791" y="20371"/>
                  <a:pt x="0" y="40743"/>
                </a:quadBezTo>
              </a:path>
            </a:pathLst>
          </a:custGeom>
          <a:noFill xmlns:a="http://schemas.openxmlformats.org/drawingml/2006/main"/>
          <a:ln xmlns:a="http://schemas.openxmlformats.org/drawingml/2006/main" w="9260">
            <a:solidFill>
              <a:srgbClr val="426B91"/>
            </a:solidFill>
            <a:prstDash val="solid"/>
          </a:ln>
        </p:spPr>
      </p:sp>
      <p:sp>
        <p:nvSpPr>
          <p:cNvPr id="144" name="patch_60">
            <a:extLst xmlns:a="http://schemas.openxmlformats.org/drawingml/2006/main">
              <a:ext uri="{FF2B5EF4-FFF2-40B4-BE49-F238E27FC236}">
                <a16:creationId xmlns:a16="http://schemas.microsoft.com/office/drawing/2014/main" id="{DF143A1C-B410-45A0-8238-E5C5316D9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9409" y="4336852"/>
            <a:ext cx="262120" cy="166688"/>
          </a:xfrm>
          <a:custGeom xmlns:a="http://schemas.openxmlformats.org/drawingml/2006/main">
            <a:pathLst>
              <a:path w="262120" h="166688">
                <a:moveTo>
                  <a:pt x="0" y="166688"/>
                </a:moveTo>
                <a:lnTo>
                  <a:pt x="262120" y="166688"/>
                </a:lnTo>
                <a:lnTo>
                  <a:pt x="262120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145" name="label-HO HO">
            <a:extLst xmlns:a="http://schemas.openxmlformats.org/drawingml/2006/main">
              <a:ext uri="{FF2B5EF4-FFF2-40B4-BE49-F238E27FC236}">
                <a16:creationId xmlns:a16="http://schemas.microsoft.com/office/drawing/2014/main" id="{5C6ACE58-D064-4293-8804-3F0F95D7E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080071" y="4327096"/>
            <a:ext cx="260798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1">
                <a:solidFill>
                  <a:srgbClr val="426B91"/>
                </a:solidFill>
              </a:defRPr>
            </a:defPPr>
            <a:lvl1pPr algn="l">
              <a:defRPr sz="1094" b="1">
                <a:solidFill>
                  <a:srgbClr val="426B91"/>
                </a:solidFill>
              </a:defRPr>
            </a:lvl1pPr>
            <a:lvl2pPr algn="l">
              <a:defRPr sz="1094" b="1">
                <a:solidFill>
                  <a:srgbClr val="426B91"/>
                </a:solidFill>
              </a:defRPr>
            </a:lvl2pPr>
            <a:lvl3pPr algn="l">
              <a:defRPr sz="1094" b="1">
                <a:solidFill>
                  <a:srgbClr val="426B91"/>
                </a:solidFill>
              </a:defRPr>
            </a:lvl3pPr>
            <a:lvl4pPr algn="l">
              <a:defRPr sz="1094" b="1">
                <a:solidFill>
                  <a:srgbClr val="426B91"/>
                </a:solidFill>
              </a:defRPr>
            </a:lvl4pPr>
            <a:lvl5pPr algn="l">
              <a:defRPr sz="1094" b="1">
                <a:solidFill>
                  <a:srgbClr val="426B91"/>
                </a:solidFill>
              </a:defRPr>
            </a:lvl5pPr>
            <a:lvl6pPr algn="l">
              <a:defRPr sz="1094" b="1">
                <a:solidFill>
                  <a:srgbClr val="426B91"/>
                </a:solidFill>
              </a:defRPr>
            </a:lvl6pPr>
            <a:lvl7pPr algn="l">
              <a:defRPr sz="1094" b="1">
                <a:solidFill>
                  <a:srgbClr val="426B91"/>
                </a:solidFill>
              </a:defRPr>
            </a:lvl7pPr>
            <a:lvl8pPr algn="l">
              <a:defRPr sz="1094" b="1">
                <a:solidFill>
                  <a:srgbClr val="426B91"/>
                </a:solidFill>
              </a:defRPr>
            </a:lvl8pPr>
            <a:lvl9pPr algn="l">
              <a:defRPr sz="1094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 algn="l">
              <a:defRPr sz="1094" b="1">
                <a:solidFill>
                  <a:srgbClr val="426B91"/>
                </a:solidFill>
              </a:defRPr>
            </a:pPr>
            <a:r>
              <a:rPr sz="1094" b="1">
                <a:solidFill>
                  <a:srgbClr val="426B91"/>
                </a:solidFill>
              </a:rPr>
              <a:t>HO</a:t>
            </a:r>
          </a:p>
        </p:txBody>
      </p:sp>
      <p:sp>
        <p:nvSpPr>
          <p:cNvPr id="146" name="patch_61">
            <a:extLst xmlns:a="http://schemas.openxmlformats.org/drawingml/2006/main">
              <a:ext uri="{FF2B5EF4-FFF2-40B4-BE49-F238E27FC236}">
                <a16:creationId xmlns:a16="http://schemas.microsoft.com/office/drawing/2014/main" id="{97AD7B33-7AC4-44D1-94FC-1963AF11E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6829" y="5888810"/>
            <a:ext cx="24671" cy="22761"/>
          </a:xfrm>
          <a:custGeom xmlns:a="http://schemas.openxmlformats.org/drawingml/2006/main">
            <a:pathLst>
              <a:path w="24671" h="22761">
                <a:moveTo>
                  <a:pt x="0" y="22761"/>
                </a:moveTo>
                <a:quadBezTo>
                  <a:pt x="12336" y="11380"/>
                  <a:pt x="24671" y="0"/>
                </a:quadBezTo>
              </a:path>
            </a:pathLst>
          </a:custGeom>
          <a:noFill xmlns:a="http://schemas.openxmlformats.org/drawingml/2006/main"/>
          <a:ln xmlns:a="http://schemas.openxmlformats.org/drawingml/2006/main" w="9260">
            <a:solidFill>
              <a:srgbClr val="C65D42"/>
            </a:solidFill>
            <a:prstDash val="solid"/>
          </a:ln>
        </p:spPr>
      </p:sp>
      <p:sp>
        <p:nvSpPr>
          <p:cNvPr id="147" name="patch_62">
            <a:extLst xmlns:a="http://schemas.openxmlformats.org/drawingml/2006/main">
              <a:ext uri="{FF2B5EF4-FFF2-40B4-BE49-F238E27FC236}">
                <a16:creationId xmlns:a16="http://schemas.microsoft.com/office/drawing/2014/main" id="{CE63969F-4216-4023-9363-698BD3876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1916" y="5929551"/>
            <a:ext cx="230172" cy="166688"/>
          </a:xfrm>
          <a:custGeom xmlns:a="http://schemas.openxmlformats.org/drawingml/2006/main">
            <a:pathLst>
              <a:path w="230172" h="166688">
                <a:moveTo>
                  <a:pt x="0" y="166688"/>
                </a:moveTo>
                <a:lnTo>
                  <a:pt x="230172" y="166688"/>
                </a:lnTo>
                <a:lnTo>
                  <a:pt x="230172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148" name="label-KT KT">
            <a:extLst xmlns:a="http://schemas.openxmlformats.org/drawingml/2006/main">
              <a:ext uri="{FF2B5EF4-FFF2-40B4-BE49-F238E27FC236}">
                <a16:creationId xmlns:a16="http://schemas.microsoft.com/office/drawing/2014/main" id="{4631E97F-0B2A-4331-A426-ED88B84AB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202578" y="5919795"/>
            <a:ext cx="228849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1">
                <a:solidFill>
                  <a:srgbClr val="C65D42"/>
                </a:solidFill>
              </a:defRPr>
            </a:defPPr>
            <a:lvl1pPr algn="l">
              <a:defRPr sz="1094" b="1">
                <a:solidFill>
                  <a:srgbClr val="C65D42"/>
                </a:solidFill>
              </a:defRPr>
            </a:lvl1pPr>
            <a:lvl2pPr algn="l">
              <a:defRPr sz="1094" b="1">
                <a:solidFill>
                  <a:srgbClr val="C65D42"/>
                </a:solidFill>
              </a:defRPr>
            </a:lvl2pPr>
            <a:lvl3pPr algn="l">
              <a:defRPr sz="1094" b="1">
                <a:solidFill>
                  <a:srgbClr val="C65D42"/>
                </a:solidFill>
              </a:defRPr>
            </a:lvl3pPr>
            <a:lvl4pPr algn="l">
              <a:defRPr sz="1094" b="1">
                <a:solidFill>
                  <a:srgbClr val="C65D42"/>
                </a:solidFill>
              </a:defRPr>
            </a:lvl4pPr>
            <a:lvl5pPr algn="l">
              <a:defRPr sz="1094" b="1">
                <a:solidFill>
                  <a:srgbClr val="C65D42"/>
                </a:solidFill>
              </a:defRPr>
            </a:lvl5pPr>
            <a:lvl6pPr algn="l">
              <a:defRPr sz="1094" b="1">
                <a:solidFill>
                  <a:srgbClr val="C65D42"/>
                </a:solidFill>
              </a:defRPr>
            </a:lvl6pPr>
            <a:lvl7pPr algn="l">
              <a:defRPr sz="1094" b="1">
                <a:solidFill>
                  <a:srgbClr val="C65D42"/>
                </a:solidFill>
              </a:defRPr>
            </a:lvl7pPr>
            <a:lvl8pPr algn="l">
              <a:defRPr sz="1094" b="1">
                <a:solidFill>
                  <a:srgbClr val="C65D42"/>
                </a:solidFill>
              </a:defRPr>
            </a:lvl8pPr>
            <a:lvl9pPr algn="l">
              <a:defRPr sz="1094" b="1">
                <a:solidFill>
                  <a:srgbClr val="C65D42"/>
                </a:solidFill>
              </a:defRPr>
            </a:lvl9pPr>
          </a:lstStyle>
          <a:p xmlns:a="http://schemas.openxmlformats.org/drawingml/2006/main">
            <a:pPr algn="l">
              <a:defRPr sz="1094" b="1">
                <a:solidFill>
                  <a:srgbClr val="C65D42"/>
                </a:solidFill>
              </a:defRPr>
            </a:pPr>
            <a:r>
              <a:rPr sz="1094" b="1">
                <a:solidFill>
                  <a:srgbClr val="C65D42"/>
                </a:solidFill>
              </a:rPr>
              <a:t>KT</a:t>
            </a:r>
          </a:p>
        </p:txBody>
      </p:sp>
      <p:sp>
        <p:nvSpPr>
          <p:cNvPr id="149" name="text_18 04 / ИИ В МАТЕМАТИКЕ">
            <a:extLst xmlns:a="http://schemas.openxmlformats.org/drawingml/2006/main">
              <a:ext uri="{FF2B5EF4-FFF2-40B4-BE49-F238E27FC236}">
                <a16:creationId xmlns:a16="http://schemas.microsoft.com/office/drawing/2014/main" id="{26346DC2-A627-4CF0-BE21-543EE5454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263843"/>
            <a:ext cx="2170898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1">
                <a:solidFill>
                  <a:srgbClr val="007F78"/>
                </a:solidFill>
              </a:defRPr>
            </a:defPPr>
            <a:lvl1pPr algn="l">
              <a:defRPr sz="1250" b="1">
                <a:solidFill>
                  <a:srgbClr val="007F78"/>
                </a:solidFill>
              </a:defRPr>
            </a:lvl1pPr>
            <a:lvl2pPr algn="l">
              <a:defRPr sz="1250" b="1">
                <a:solidFill>
                  <a:srgbClr val="007F78"/>
                </a:solidFill>
              </a:defRPr>
            </a:lvl2pPr>
            <a:lvl3pPr algn="l">
              <a:defRPr sz="1250" b="1">
                <a:solidFill>
                  <a:srgbClr val="007F78"/>
                </a:solidFill>
              </a:defRPr>
            </a:lvl3pPr>
            <a:lvl4pPr algn="l">
              <a:defRPr sz="1250" b="1">
                <a:solidFill>
                  <a:srgbClr val="007F78"/>
                </a:solidFill>
              </a:defRPr>
            </a:lvl4pPr>
            <a:lvl5pPr algn="l">
              <a:defRPr sz="1250" b="1">
                <a:solidFill>
                  <a:srgbClr val="007F78"/>
                </a:solidFill>
              </a:defRPr>
            </a:lvl5pPr>
            <a:lvl6pPr algn="l">
              <a:defRPr sz="1250" b="1">
                <a:solidFill>
                  <a:srgbClr val="007F78"/>
                </a:solidFill>
              </a:defRPr>
            </a:lvl6pPr>
            <a:lvl7pPr algn="l">
              <a:defRPr sz="1250" b="1">
                <a:solidFill>
                  <a:srgbClr val="007F78"/>
                </a:solidFill>
              </a:defRPr>
            </a:lvl7pPr>
            <a:lvl8pPr algn="l">
              <a:defRPr sz="1250" b="1">
                <a:solidFill>
                  <a:srgbClr val="007F78"/>
                </a:solidFill>
              </a:defRPr>
            </a:lvl8pPr>
            <a:lvl9pPr algn="l">
              <a:defRPr sz="125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250" b="1">
                <a:solidFill>
                  <a:srgbClr val="007F78"/>
                </a:solidFill>
              </a:defRPr>
            </a:pPr>
            <a:r>
              <a:rPr sz="1250" b="1">
                <a:solidFill>
                  <a:srgbClr val="007F78"/>
                </a:solidFill>
              </a:rPr>
              <a:t>04 / ИИ В МАТЕМАТИКЕ</a:t>
            </a:r>
          </a:p>
        </p:txBody>
      </p:sp>
      <p:sp>
        <p:nvSpPr>
          <p:cNvPr id="150" name="text_19 Больше помощи с идеями — обычно сильнее рост">
            <a:extLst xmlns:a="http://schemas.openxmlformats.org/drawingml/2006/main">
              <a:ext uri="{FF2B5EF4-FFF2-40B4-BE49-F238E27FC236}">
                <a16:creationId xmlns:a16="http://schemas.microsoft.com/office/drawing/2014/main" id="{92C7B089-0165-4A17-B3E9-4D193C224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601107"/>
            <a:ext cx="9701682" cy="4134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04" b="1">
                <a:solidFill>
                  <a:srgbClr val="203442"/>
                </a:solidFill>
              </a:defRPr>
            </a:defPPr>
            <a:lvl1pPr algn="l">
              <a:defRPr sz="2604" b="1">
                <a:solidFill>
                  <a:srgbClr val="203442"/>
                </a:solidFill>
              </a:defRPr>
            </a:lvl1pPr>
            <a:lvl2pPr algn="l">
              <a:defRPr sz="2604" b="1">
                <a:solidFill>
                  <a:srgbClr val="203442"/>
                </a:solidFill>
              </a:defRPr>
            </a:lvl2pPr>
            <a:lvl3pPr algn="l">
              <a:defRPr sz="2604" b="1">
                <a:solidFill>
                  <a:srgbClr val="203442"/>
                </a:solidFill>
              </a:defRPr>
            </a:lvl3pPr>
            <a:lvl4pPr algn="l">
              <a:defRPr sz="2604" b="1">
                <a:solidFill>
                  <a:srgbClr val="203442"/>
                </a:solidFill>
              </a:defRPr>
            </a:lvl4pPr>
            <a:lvl5pPr algn="l">
              <a:defRPr sz="2604" b="1">
                <a:solidFill>
                  <a:srgbClr val="203442"/>
                </a:solidFill>
              </a:defRPr>
            </a:lvl5pPr>
            <a:lvl6pPr algn="l">
              <a:defRPr sz="2604" b="1">
                <a:solidFill>
                  <a:srgbClr val="203442"/>
                </a:solidFill>
              </a:defRPr>
            </a:lvl6pPr>
            <a:lvl7pPr algn="l">
              <a:defRPr sz="2604" b="1">
                <a:solidFill>
                  <a:srgbClr val="203442"/>
                </a:solidFill>
              </a:defRPr>
            </a:lvl7pPr>
            <a:lvl8pPr algn="l">
              <a:defRPr sz="2604" b="1">
                <a:solidFill>
                  <a:srgbClr val="203442"/>
                </a:solidFill>
              </a:defRPr>
            </a:lvl8pPr>
            <a:lvl9pPr algn="l">
              <a:defRPr sz="2604" b="1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2604" b="1">
                <a:solidFill>
                  <a:srgbClr val="203442"/>
                </a:solidFill>
              </a:defRPr>
            </a:pPr>
            <a:r>
              <a:rPr sz="2604" b="1">
                <a:solidFill>
                  <a:srgbClr val="203442"/>
                </a:solidFill>
              </a:rPr>
              <a:t>Больше помощи с идеями — обычно сильнее рост</a:t>
            </a:r>
          </a:p>
        </p:txBody>
      </p:sp>
      <p:sp>
        <p:nvSpPr>
          <p:cNvPr id="151" name="text_20 Все 30 направлений подписаны кодами arXiv. Ср">
            <a:extLst xmlns:a="http://schemas.openxmlformats.org/drawingml/2006/main">
              <a:ext uri="{FF2B5EF4-FFF2-40B4-BE49-F238E27FC236}">
                <a16:creationId xmlns:a16="http://schemas.microsoft.com/office/drawing/2014/main" id="{3A26EF70-7278-4271-8FD8-F4BAA0EFF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1174948"/>
            <a:ext cx="8259108" cy="2067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2" b="0">
                <a:solidFill>
                  <a:srgbClr val="647580"/>
                </a:solidFill>
              </a:defRPr>
            </a:defPPr>
            <a:lvl1pPr algn="l">
              <a:defRPr sz="1302" b="0">
                <a:solidFill>
                  <a:srgbClr val="647580"/>
                </a:solidFill>
              </a:defRPr>
            </a:lvl1pPr>
            <a:lvl2pPr algn="l">
              <a:defRPr sz="1302" b="0">
                <a:solidFill>
                  <a:srgbClr val="647580"/>
                </a:solidFill>
              </a:defRPr>
            </a:lvl2pPr>
            <a:lvl3pPr algn="l">
              <a:defRPr sz="1302" b="0">
                <a:solidFill>
                  <a:srgbClr val="647580"/>
                </a:solidFill>
              </a:defRPr>
            </a:lvl3pPr>
            <a:lvl4pPr algn="l">
              <a:defRPr sz="1302" b="0">
                <a:solidFill>
                  <a:srgbClr val="647580"/>
                </a:solidFill>
              </a:defRPr>
            </a:lvl4pPr>
            <a:lvl5pPr algn="l">
              <a:defRPr sz="1302" b="0">
                <a:solidFill>
                  <a:srgbClr val="647580"/>
                </a:solidFill>
              </a:defRPr>
            </a:lvl5pPr>
            <a:lvl6pPr algn="l">
              <a:defRPr sz="1302" b="0">
                <a:solidFill>
                  <a:srgbClr val="647580"/>
                </a:solidFill>
              </a:defRPr>
            </a:lvl6pPr>
            <a:lvl7pPr algn="l">
              <a:defRPr sz="1302" b="0">
                <a:solidFill>
                  <a:srgbClr val="647580"/>
                </a:solidFill>
              </a:defRPr>
            </a:lvl7pPr>
            <a:lvl8pPr algn="l">
              <a:defRPr sz="1302" b="0">
                <a:solidFill>
                  <a:srgbClr val="647580"/>
                </a:solidFill>
              </a:defRPr>
            </a:lvl8pPr>
            <a:lvl9pPr algn="l">
              <a:defRPr sz="1302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302" b="0">
                <a:solidFill>
                  <a:srgbClr val="647580"/>
                </a:solidFill>
              </a:defRPr>
            </a:pPr>
            <a:r>
              <a:rPr sz="1302" b="0">
                <a:solidFill>
                  <a:srgbClr val="647580"/>
                </a:solidFill>
              </a:rPr>
              <a:t>Все 30 направлений подписаны кодами arXiv. Сравнение 1 января — 21 октября 2025 и 2026.</a:t>
            </a:r>
          </a:p>
        </p:txBody>
      </p:sp>
      <p:sp>
        <p:nvSpPr>
          <p:cNvPr id="152" name="text_21 Площадь круга = число статей 2026; цвет = пол">
            <a:extLst xmlns:a="http://schemas.openxmlformats.org/drawingml/2006/main">
              <a:ext uri="{FF2B5EF4-FFF2-40B4-BE49-F238E27FC236}">
                <a16:creationId xmlns:a16="http://schemas.microsoft.com/office/drawing/2014/main" id="{2B7582FF-9D62-4C14-A64C-065DC8C88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7606434"/>
            <a:ext cx="6226307" cy="1703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73" b="0">
                <a:solidFill>
                  <a:srgbClr val="647580"/>
                </a:solidFill>
              </a:defRPr>
            </a:defPPr>
            <a:lvl1pPr algn="l">
              <a:defRPr sz="1073" b="0">
                <a:solidFill>
                  <a:srgbClr val="647580"/>
                </a:solidFill>
              </a:defRPr>
            </a:lvl1pPr>
            <a:lvl2pPr algn="l">
              <a:defRPr sz="1073" b="0">
                <a:solidFill>
                  <a:srgbClr val="647580"/>
                </a:solidFill>
              </a:defRPr>
            </a:lvl2pPr>
            <a:lvl3pPr algn="l">
              <a:defRPr sz="1073" b="0">
                <a:solidFill>
                  <a:srgbClr val="647580"/>
                </a:solidFill>
              </a:defRPr>
            </a:lvl3pPr>
            <a:lvl4pPr algn="l">
              <a:defRPr sz="1073" b="0">
                <a:solidFill>
                  <a:srgbClr val="647580"/>
                </a:solidFill>
              </a:defRPr>
            </a:lvl4pPr>
            <a:lvl5pPr algn="l">
              <a:defRPr sz="1073" b="0">
                <a:solidFill>
                  <a:srgbClr val="647580"/>
                </a:solidFill>
              </a:defRPr>
            </a:lvl5pPr>
            <a:lvl6pPr algn="l">
              <a:defRPr sz="1073" b="0">
                <a:solidFill>
                  <a:srgbClr val="647580"/>
                </a:solidFill>
              </a:defRPr>
            </a:lvl6pPr>
            <a:lvl7pPr algn="l">
              <a:defRPr sz="1073" b="0">
                <a:solidFill>
                  <a:srgbClr val="647580"/>
                </a:solidFill>
              </a:defRPr>
            </a:lvl7pPr>
            <a:lvl8pPr algn="l">
              <a:defRPr sz="1073" b="0">
                <a:solidFill>
                  <a:srgbClr val="647580"/>
                </a:solidFill>
              </a:defRPr>
            </a:lvl8pPr>
            <a:lvl9pPr algn="l">
              <a:defRPr sz="1073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073" b="0">
                <a:solidFill>
                  <a:srgbClr val="647580"/>
                </a:solidFill>
              </a:defRPr>
            </a:pPr>
            <a:r>
              <a:rPr sz="1073" b="0">
                <a:solidFill>
                  <a:srgbClr val="647580"/>
                </a:solidFill>
              </a:rPr>
              <a:t>Площадь круга = число статей 2026; цвет = положение относительно общего роста.</a:t>
            </a:r>
          </a:p>
        </p:txBody>
      </p:sp>
      <p:sp>
        <p:nvSpPr>
          <p:cNvPr id="153" name="text_21 Корреляция по направлениям не устанавливает п">
            <a:extLst xmlns:a="http://schemas.openxmlformats.org/drawingml/2006/main">
              <a:ext uri="{FF2B5EF4-FFF2-40B4-BE49-F238E27FC236}">
                <a16:creationId xmlns:a16="http://schemas.microsoft.com/office/drawing/2014/main" id="{E1937FF7-215F-4EBD-BEA5-F36F74346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7802840"/>
            <a:ext cx="7722851" cy="1703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73" b="0">
                <a:solidFill>
                  <a:srgbClr val="647580"/>
                </a:solidFill>
              </a:defRPr>
            </a:defPPr>
            <a:lvl1pPr algn="l">
              <a:defRPr sz="1073" b="0">
                <a:solidFill>
                  <a:srgbClr val="647580"/>
                </a:solidFill>
              </a:defRPr>
            </a:lvl1pPr>
            <a:lvl2pPr algn="l">
              <a:defRPr sz="1073" b="0">
                <a:solidFill>
                  <a:srgbClr val="647580"/>
                </a:solidFill>
              </a:defRPr>
            </a:lvl2pPr>
            <a:lvl3pPr algn="l">
              <a:defRPr sz="1073" b="0">
                <a:solidFill>
                  <a:srgbClr val="647580"/>
                </a:solidFill>
              </a:defRPr>
            </a:lvl3pPr>
            <a:lvl4pPr algn="l">
              <a:defRPr sz="1073" b="0">
                <a:solidFill>
                  <a:srgbClr val="647580"/>
                </a:solidFill>
              </a:defRPr>
            </a:lvl4pPr>
            <a:lvl5pPr algn="l">
              <a:defRPr sz="1073" b="0">
                <a:solidFill>
                  <a:srgbClr val="647580"/>
                </a:solidFill>
              </a:defRPr>
            </a:lvl5pPr>
            <a:lvl6pPr algn="l">
              <a:defRPr sz="1073" b="0">
                <a:solidFill>
                  <a:srgbClr val="647580"/>
                </a:solidFill>
              </a:defRPr>
            </a:lvl6pPr>
            <a:lvl7pPr algn="l">
              <a:defRPr sz="1073" b="0">
                <a:solidFill>
                  <a:srgbClr val="647580"/>
                </a:solidFill>
              </a:defRPr>
            </a:lvl7pPr>
            <a:lvl8pPr algn="l">
              <a:defRPr sz="1073" b="0">
                <a:solidFill>
                  <a:srgbClr val="647580"/>
                </a:solidFill>
              </a:defRPr>
            </a:lvl8pPr>
            <a:lvl9pPr algn="l">
              <a:defRPr sz="1073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073" b="0">
                <a:solidFill>
                  <a:srgbClr val="647580"/>
                </a:solidFill>
              </a:defRPr>
            </a:pPr>
            <a:r>
              <a:rPr sz="1073" b="0">
                <a:solidFill>
                  <a:srgbClr val="647580"/>
                </a:solidFill>
              </a:rPr>
              <a:t>Корреляция по направлениям не устанавливает причинный эффект. Все направления имеют равный вес.</a:t>
            </a:r>
          </a:p>
        </p:txBody>
      </p:sp>
      <p:sp>
        <p:nvSpPr>
          <p:cNvPr id="154" name="text_22 arXiv · основная категория math.* · первые по">
            <a:extLst xmlns:a="http://schemas.openxmlformats.org/drawingml/2006/main">
              <a:ext uri="{FF2B5EF4-FFF2-40B4-BE49-F238E27FC236}">
                <a16:creationId xmlns:a16="http://schemas.microsoft.com/office/drawing/2014/main" id="{B882A94A-C4EA-4C7B-9746-35D84ED52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8221702"/>
            <a:ext cx="6694458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647580"/>
                </a:solidFill>
              </a:defRPr>
            </a:defPPr>
            <a:lvl1pPr algn="l">
              <a:defRPr sz="1010" b="0">
                <a:solidFill>
                  <a:srgbClr val="647580"/>
                </a:solidFill>
              </a:defRPr>
            </a:lvl1pPr>
            <a:lvl2pPr algn="l">
              <a:defRPr sz="1010" b="0">
                <a:solidFill>
                  <a:srgbClr val="647580"/>
                </a:solidFill>
              </a:defRPr>
            </a:lvl2pPr>
            <a:lvl3pPr algn="l">
              <a:defRPr sz="1010" b="0">
                <a:solidFill>
                  <a:srgbClr val="647580"/>
                </a:solidFill>
              </a:defRPr>
            </a:lvl3pPr>
            <a:lvl4pPr algn="l">
              <a:defRPr sz="1010" b="0">
                <a:solidFill>
                  <a:srgbClr val="647580"/>
                </a:solidFill>
              </a:defRPr>
            </a:lvl4pPr>
            <a:lvl5pPr algn="l">
              <a:defRPr sz="1010" b="0">
                <a:solidFill>
                  <a:srgbClr val="647580"/>
                </a:solidFill>
              </a:defRPr>
            </a:lvl5pPr>
            <a:lvl6pPr algn="l">
              <a:defRPr sz="1010" b="0">
                <a:solidFill>
                  <a:srgbClr val="647580"/>
                </a:solidFill>
              </a:defRPr>
            </a:lvl6pPr>
            <a:lvl7pPr algn="l">
              <a:defRPr sz="1010" b="0">
                <a:solidFill>
                  <a:srgbClr val="647580"/>
                </a:solidFill>
              </a:defRPr>
            </a:lvl7pPr>
            <a:lvl8pPr algn="l">
              <a:defRPr sz="1010" b="0">
                <a:solidFill>
                  <a:srgbClr val="647580"/>
                </a:solidFill>
              </a:defRPr>
            </a:lvl8pPr>
            <a:lvl9pPr algn="l">
              <a:defRPr sz="101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010" b="0">
                <a:solidFill>
                  <a:srgbClr val="647580"/>
                </a:solidFill>
              </a:defRPr>
            </a:pPr>
            <a:r>
              <a:rPr sz="1010" b="0">
                <a:solidFill>
                  <a:srgbClr val="647580"/>
                </a:solidFill>
              </a:rPr>
              <a:t>arXiv · основная категория math.* · первые подачи · срез 23 октября 2026 · данные до 21 октября</a:t>
            </a:r>
          </a:p>
        </p:txBody>
      </p:sp>
      <p:sp>
        <p:nvSpPr>
          <p:cNvPr id="155" name="text_23 ● Выше +50,4%">
            <a:extLst xmlns:a="http://schemas.openxmlformats.org/drawingml/2006/main">
              <a:ext uri="{FF2B5EF4-FFF2-40B4-BE49-F238E27FC236}">
                <a16:creationId xmlns:a16="http://schemas.microsoft.com/office/drawing/2014/main" id="{F46A9E81-1E22-48D2-A6C2-66A0FC7F3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29771" y="1677194"/>
            <a:ext cx="1154741" cy="1653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42" b="0">
                <a:solidFill>
                  <a:srgbClr val="007F78"/>
                </a:solidFill>
              </a:defRPr>
            </a:defPPr>
            <a:lvl1pPr algn="l">
              <a:defRPr sz="1042" b="0">
                <a:solidFill>
                  <a:srgbClr val="007F78"/>
                </a:solidFill>
              </a:defRPr>
            </a:lvl1pPr>
            <a:lvl2pPr algn="l">
              <a:defRPr sz="1042" b="0">
                <a:solidFill>
                  <a:srgbClr val="007F78"/>
                </a:solidFill>
              </a:defRPr>
            </a:lvl2pPr>
            <a:lvl3pPr algn="l">
              <a:defRPr sz="1042" b="0">
                <a:solidFill>
                  <a:srgbClr val="007F78"/>
                </a:solidFill>
              </a:defRPr>
            </a:lvl3pPr>
            <a:lvl4pPr algn="l">
              <a:defRPr sz="1042" b="0">
                <a:solidFill>
                  <a:srgbClr val="007F78"/>
                </a:solidFill>
              </a:defRPr>
            </a:lvl4pPr>
            <a:lvl5pPr algn="l">
              <a:defRPr sz="1042" b="0">
                <a:solidFill>
                  <a:srgbClr val="007F78"/>
                </a:solidFill>
              </a:defRPr>
            </a:lvl5pPr>
            <a:lvl6pPr algn="l">
              <a:defRPr sz="1042" b="0">
                <a:solidFill>
                  <a:srgbClr val="007F78"/>
                </a:solidFill>
              </a:defRPr>
            </a:lvl6pPr>
            <a:lvl7pPr algn="l">
              <a:defRPr sz="1042" b="0">
                <a:solidFill>
                  <a:srgbClr val="007F78"/>
                </a:solidFill>
              </a:defRPr>
            </a:lvl7pPr>
            <a:lvl8pPr algn="l">
              <a:defRPr sz="1042" b="0">
                <a:solidFill>
                  <a:srgbClr val="007F78"/>
                </a:solidFill>
              </a:defRPr>
            </a:lvl8pPr>
            <a:lvl9pPr algn="l">
              <a:defRPr sz="1042" b="0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42" b="0">
                <a:solidFill>
                  <a:srgbClr val="007F78"/>
                </a:solidFill>
              </a:defRPr>
            </a:pPr>
            <a:r>
              <a:rPr sz="1042" b="0">
                <a:solidFill>
                  <a:srgbClr val="007F78"/>
                </a:solidFill>
              </a:rPr>
              <a:t>● Выше +50,4%</a:t>
            </a:r>
          </a:p>
        </p:txBody>
      </p:sp>
      <p:sp>
        <p:nvSpPr>
          <p:cNvPr id="156" name="text_24 ● Ниже общего роста">
            <a:extLst xmlns:a="http://schemas.openxmlformats.org/drawingml/2006/main">
              <a:ext uri="{FF2B5EF4-FFF2-40B4-BE49-F238E27FC236}">
                <a16:creationId xmlns:a16="http://schemas.microsoft.com/office/drawing/2014/main" id="{7D8B6E81-AD90-4168-9075-A22C8EFC7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949171" y="1677194"/>
            <a:ext cx="1568855" cy="1653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42" b="0">
                <a:solidFill>
                  <a:srgbClr val="426B91"/>
                </a:solidFill>
              </a:defRPr>
            </a:defPPr>
            <a:lvl1pPr algn="l">
              <a:defRPr sz="1042" b="0">
                <a:solidFill>
                  <a:srgbClr val="426B91"/>
                </a:solidFill>
              </a:defRPr>
            </a:lvl1pPr>
            <a:lvl2pPr algn="l">
              <a:defRPr sz="1042" b="0">
                <a:solidFill>
                  <a:srgbClr val="426B91"/>
                </a:solidFill>
              </a:defRPr>
            </a:lvl2pPr>
            <a:lvl3pPr algn="l">
              <a:defRPr sz="1042" b="0">
                <a:solidFill>
                  <a:srgbClr val="426B91"/>
                </a:solidFill>
              </a:defRPr>
            </a:lvl3pPr>
            <a:lvl4pPr algn="l">
              <a:defRPr sz="1042" b="0">
                <a:solidFill>
                  <a:srgbClr val="426B91"/>
                </a:solidFill>
              </a:defRPr>
            </a:lvl4pPr>
            <a:lvl5pPr algn="l">
              <a:defRPr sz="1042" b="0">
                <a:solidFill>
                  <a:srgbClr val="426B91"/>
                </a:solidFill>
              </a:defRPr>
            </a:lvl5pPr>
            <a:lvl6pPr algn="l">
              <a:defRPr sz="1042" b="0">
                <a:solidFill>
                  <a:srgbClr val="426B91"/>
                </a:solidFill>
              </a:defRPr>
            </a:lvl6pPr>
            <a:lvl7pPr algn="l">
              <a:defRPr sz="1042" b="0">
                <a:solidFill>
                  <a:srgbClr val="426B91"/>
                </a:solidFill>
              </a:defRPr>
            </a:lvl7pPr>
            <a:lvl8pPr algn="l">
              <a:defRPr sz="1042" b="0">
                <a:solidFill>
                  <a:srgbClr val="426B91"/>
                </a:solidFill>
              </a:defRPr>
            </a:lvl8pPr>
            <a:lvl9pPr algn="l">
              <a:defRPr sz="1042" b="0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 algn="l">
              <a:defRPr sz="1042" b="0">
                <a:solidFill>
                  <a:srgbClr val="426B91"/>
                </a:solidFill>
              </a:defRPr>
            </a:pPr>
            <a:r>
              <a:rPr sz="1042" b="0">
                <a:solidFill>
                  <a:srgbClr val="426B91"/>
                </a:solidFill>
              </a:rPr>
              <a:t>● Ниже общего роста</a:t>
            </a:r>
          </a:p>
        </p:txBody>
      </p:sp>
      <p:sp>
        <p:nvSpPr>
          <p:cNvPr id="157" name="text_25 ● Снижение">
            <a:extLst xmlns:a="http://schemas.openxmlformats.org/drawingml/2006/main">
              <a:ext uri="{FF2B5EF4-FFF2-40B4-BE49-F238E27FC236}">
                <a16:creationId xmlns:a16="http://schemas.microsoft.com/office/drawing/2014/main" id="{E6355CCF-ED50-4F22-9424-FAC315F72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997171" y="1677194"/>
            <a:ext cx="903201" cy="1653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42" b="0">
                <a:solidFill>
                  <a:srgbClr val="C65D42"/>
                </a:solidFill>
              </a:defRPr>
            </a:defPPr>
            <a:lvl1pPr algn="l">
              <a:defRPr sz="1042" b="0">
                <a:solidFill>
                  <a:srgbClr val="C65D42"/>
                </a:solidFill>
              </a:defRPr>
            </a:lvl1pPr>
            <a:lvl2pPr algn="l">
              <a:defRPr sz="1042" b="0">
                <a:solidFill>
                  <a:srgbClr val="C65D42"/>
                </a:solidFill>
              </a:defRPr>
            </a:lvl2pPr>
            <a:lvl3pPr algn="l">
              <a:defRPr sz="1042" b="0">
                <a:solidFill>
                  <a:srgbClr val="C65D42"/>
                </a:solidFill>
              </a:defRPr>
            </a:lvl3pPr>
            <a:lvl4pPr algn="l">
              <a:defRPr sz="1042" b="0">
                <a:solidFill>
                  <a:srgbClr val="C65D42"/>
                </a:solidFill>
              </a:defRPr>
            </a:lvl4pPr>
            <a:lvl5pPr algn="l">
              <a:defRPr sz="1042" b="0">
                <a:solidFill>
                  <a:srgbClr val="C65D42"/>
                </a:solidFill>
              </a:defRPr>
            </a:lvl5pPr>
            <a:lvl6pPr algn="l">
              <a:defRPr sz="1042" b="0">
                <a:solidFill>
                  <a:srgbClr val="C65D42"/>
                </a:solidFill>
              </a:defRPr>
            </a:lvl6pPr>
            <a:lvl7pPr algn="l">
              <a:defRPr sz="1042" b="0">
                <a:solidFill>
                  <a:srgbClr val="C65D42"/>
                </a:solidFill>
              </a:defRPr>
            </a:lvl7pPr>
            <a:lvl8pPr algn="l">
              <a:defRPr sz="1042" b="0">
                <a:solidFill>
                  <a:srgbClr val="C65D42"/>
                </a:solidFill>
              </a:defRPr>
            </a:lvl8pPr>
            <a:lvl9pPr algn="l">
              <a:defRPr sz="1042" b="0">
                <a:solidFill>
                  <a:srgbClr val="C65D42"/>
                </a:solidFill>
              </a:defRPr>
            </a:lvl9pPr>
          </a:lstStyle>
          <a:p xmlns:a="http://schemas.openxmlformats.org/drawingml/2006/main">
            <a:pPr algn="l">
              <a:defRPr sz="1042" b="0">
                <a:solidFill>
                  <a:srgbClr val="C65D42"/>
                </a:solidFill>
              </a:defRPr>
            </a:pPr>
            <a:r>
              <a:rPr sz="1042" b="0">
                <a:solidFill>
                  <a:srgbClr val="C65D42"/>
                </a:solidFill>
              </a:rPr>
              <a:t>● Снижение</a:t>
            </a:r>
          </a:p>
        </p:txBody>
      </p:sp>
      <p:sp>
        <p:nvSpPr>
          <p:cNvPr id="158" name="text_26 AC">
            <a:extLst xmlns:a="http://schemas.openxmlformats.org/drawingml/2006/main">
              <a:ext uri="{FF2B5EF4-FFF2-40B4-BE49-F238E27FC236}">
                <a16:creationId xmlns:a16="http://schemas.microsoft.com/office/drawing/2014/main" id="{1FEB6311-0729-4490-BEDE-27C47760A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68971" y="1938060"/>
            <a:ext cx="219945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1">
                <a:solidFill>
                  <a:srgbClr val="007F78"/>
                </a:solidFill>
              </a:defRPr>
            </a:defPPr>
            <a:lvl1pPr algn="l">
              <a:defRPr sz="1010" b="1">
                <a:solidFill>
                  <a:srgbClr val="007F78"/>
                </a:solidFill>
              </a:defRPr>
            </a:lvl1pPr>
            <a:lvl2pPr algn="l">
              <a:defRPr sz="1010" b="1">
                <a:solidFill>
                  <a:srgbClr val="007F78"/>
                </a:solidFill>
              </a:defRPr>
            </a:lvl2pPr>
            <a:lvl3pPr algn="l">
              <a:defRPr sz="1010" b="1">
                <a:solidFill>
                  <a:srgbClr val="007F78"/>
                </a:solidFill>
              </a:defRPr>
            </a:lvl3pPr>
            <a:lvl4pPr algn="l">
              <a:defRPr sz="1010" b="1">
                <a:solidFill>
                  <a:srgbClr val="007F78"/>
                </a:solidFill>
              </a:defRPr>
            </a:lvl4pPr>
            <a:lvl5pPr algn="l">
              <a:defRPr sz="1010" b="1">
                <a:solidFill>
                  <a:srgbClr val="007F78"/>
                </a:solidFill>
              </a:defRPr>
            </a:lvl5pPr>
            <a:lvl6pPr algn="l">
              <a:defRPr sz="1010" b="1">
                <a:solidFill>
                  <a:srgbClr val="007F78"/>
                </a:solidFill>
              </a:defRPr>
            </a:lvl6pPr>
            <a:lvl7pPr algn="l">
              <a:defRPr sz="1010" b="1">
                <a:solidFill>
                  <a:srgbClr val="007F78"/>
                </a:solidFill>
              </a:defRPr>
            </a:lvl7pPr>
            <a:lvl8pPr algn="l">
              <a:defRPr sz="1010" b="1">
                <a:solidFill>
                  <a:srgbClr val="007F78"/>
                </a:solidFill>
              </a:defRPr>
            </a:lvl8pPr>
            <a:lvl9pPr algn="l">
              <a:defRPr sz="101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10" b="1">
                <a:solidFill>
                  <a:srgbClr val="007F78"/>
                </a:solidFill>
              </a:defRPr>
            </a:pPr>
            <a:r>
              <a:rPr sz="1010" b="1">
                <a:solidFill>
                  <a:srgbClr val="007F78"/>
                </a:solidFill>
              </a:rPr>
              <a:t>AC</a:t>
            </a:r>
          </a:p>
        </p:txBody>
      </p:sp>
      <p:sp>
        <p:nvSpPr>
          <p:cNvPr id="159" name="text_27 Коммутативная алгебра">
            <a:extLst xmlns:a="http://schemas.openxmlformats.org/drawingml/2006/main">
              <a:ext uri="{FF2B5EF4-FFF2-40B4-BE49-F238E27FC236}">
                <a16:creationId xmlns:a16="http://schemas.microsoft.com/office/drawing/2014/main" id="{203FB4AA-3503-47F8-95B7-B45583C4A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578571" y="1942981"/>
            <a:ext cx="1611428" cy="1537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69" b="0">
                <a:solidFill>
                  <a:srgbClr val="203442"/>
                </a:solidFill>
              </a:defRPr>
            </a:defPPr>
            <a:lvl1pPr algn="l">
              <a:defRPr sz="969" b="0">
                <a:solidFill>
                  <a:srgbClr val="203442"/>
                </a:solidFill>
              </a:defRPr>
            </a:lvl1pPr>
            <a:lvl2pPr algn="l">
              <a:defRPr sz="969" b="0">
                <a:solidFill>
                  <a:srgbClr val="203442"/>
                </a:solidFill>
              </a:defRPr>
            </a:lvl2pPr>
            <a:lvl3pPr algn="l">
              <a:defRPr sz="969" b="0">
                <a:solidFill>
                  <a:srgbClr val="203442"/>
                </a:solidFill>
              </a:defRPr>
            </a:lvl3pPr>
            <a:lvl4pPr algn="l">
              <a:defRPr sz="969" b="0">
                <a:solidFill>
                  <a:srgbClr val="203442"/>
                </a:solidFill>
              </a:defRPr>
            </a:lvl4pPr>
            <a:lvl5pPr algn="l">
              <a:defRPr sz="969" b="0">
                <a:solidFill>
                  <a:srgbClr val="203442"/>
                </a:solidFill>
              </a:defRPr>
            </a:lvl5pPr>
            <a:lvl6pPr algn="l">
              <a:defRPr sz="969" b="0">
                <a:solidFill>
                  <a:srgbClr val="203442"/>
                </a:solidFill>
              </a:defRPr>
            </a:lvl6pPr>
            <a:lvl7pPr algn="l">
              <a:defRPr sz="969" b="0">
                <a:solidFill>
                  <a:srgbClr val="203442"/>
                </a:solidFill>
              </a:defRPr>
            </a:lvl7pPr>
            <a:lvl8pPr algn="l">
              <a:defRPr sz="969" b="0">
                <a:solidFill>
                  <a:srgbClr val="203442"/>
                </a:solidFill>
              </a:defRPr>
            </a:lvl8pPr>
            <a:lvl9pPr algn="l">
              <a:defRPr sz="969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969" b="0">
                <a:solidFill>
                  <a:srgbClr val="203442"/>
                </a:solidFill>
              </a:defRPr>
            </a:pPr>
            <a:r>
              <a:rPr sz="969" b="0">
                <a:solidFill>
                  <a:srgbClr val="203442"/>
                </a:solidFill>
              </a:rPr>
              <a:t>Коммутативная алгебра</a:t>
            </a:r>
          </a:p>
        </p:txBody>
      </p:sp>
      <p:sp>
        <p:nvSpPr>
          <p:cNvPr id="160" name="text_28 AG">
            <a:extLst xmlns:a="http://schemas.openxmlformats.org/drawingml/2006/main">
              <a:ext uri="{FF2B5EF4-FFF2-40B4-BE49-F238E27FC236}">
                <a16:creationId xmlns:a16="http://schemas.microsoft.com/office/drawing/2014/main" id="{F58206BF-B5E8-425B-A3D0-D544179F4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68971" y="2090650"/>
            <a:ext cx="231093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1">
                <a:solidFill>
                  <a:srgbClr val="007F78"/>
                </a:solidFill>
              </a:defRPr>
            </a:defPPr>
            <a:lvl1pPr algn="l">
              <a:defRPr sz="1010" b="1">
                <a:solidFill>
                  <a:srgbClr val="007F78"/>
                </a:solidFill>
              </a:defRPr>
            </a:lvl1pPr>
            <a:lvl2pPr algn="l">
              <a:defRPr sz="1010" b="1">
                <a:solidFill>
                  <a:srgbClr val="007F78"/>
                </a:solidFill>
              </a:defRPr>
            </a:lvl2pPr>
            <a:lvl3pPr algn="l">
              <a:defRPr sz="1010" b="1">
                <a:solidFill>
                  <a:srgbClr val="007F78"/>
                </a:solidFill>
              </a:defRPr>
            </a:lvl3pPr>
            <a:lvl4pPr algn="l">
              <a:defRPr sz="1010" b="1">
                <a:solidFill>
                  <a:srgbClr val="007F78"/>
                </a:solidFill>
              </a:defRPr>
            </a:lvl4pPr>
            <a:lvl5pPr algn="l">
              <a:defRPr sz="1010" b="1">
                <a:solidFill>
                  <a:srgbClr val="007F78"/>
                </a:solidFill>
              </a:defRPr>
            </a:lvl5pPr>
            <a:lvl6pPr algn="l">
              <a:defRPr sz="1010" b="1">
                <a:solidFill>
                  <a:srgbClr val="007F78"/>
                </a:solidFill>
              </a:defRPr>
            </a:lvl6pPr>
            <a:lvl7pPr algn="l">
              <a:defRPr sz="1010" b="1">
                <a:solidFill>
                  <a:srgbClr val="007F78"/>
                </a:solidFill>
              </a:defRPr>
            </a:lvl7pPr>
            <a:lvl8pPr algn="l">
              <a:defRPr sz="1010" b="1">
                <a:solidFill>
                  <a:srgbClr val="007F78"/>
                </a:solidFill>
              </a:defRPr>
            </a:lvl8pPr>
            <a:lvl9pPr algn="l">
              <a:defRPr sz="101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10" b="1">
                <a:solidFill>
                  <a:srgbClr val="007F78"/>
                </a:solidFill>
              </a:defRPr>
            </a:pPr>
            <a:r>
              <a:rPr sz="1010" b="1">
                <a:solidFill>
                  <a:srgbClr val="007F78"/>
                </a:solidFill>
              </a:rPr>
              <a:t>AG</a:t>
            </a:r>
          </a:p>
        </p:txBody>
      </p:sp>
      <p:sp>
        <p:nvSpPr>
          <p:cNvPr id="161" name="text_29 Алгебраическая геометрия">
            <a:extLst xmlns:a="http://schemas.openxmlformats.org/drawingml/2006/main">
              <a:ext uri="{FF2B5EF4-FFF2-40B4-BE49-F238E27FC236}">
                <a16:creationId xmlns:a16="http://schemas.microsoft.com/office/drawing/2014/main" id="{70311552-B9F4-4A9A-A591-934F47C5D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578571" y="2095571"/>
            <a:ext cx="1805682" cy="1537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69" b="0">
                <a:solidFill>
                  <a:srgbClr val="203442"/>
                </a:solidFill>
              </a:defRPr>
            </a:defPPr>
            <a:lvl1pPr algn="l">
              <a:defRPr sz="969" b="0">
                <a:solidFill>
                  <a:srgbClr val="203442"/>
                </a:solidFill>
              </a:defRPr>
            </a:lvl1pPr>
            <a:lvl2pPr algn="l">
              <a:defRPr sz="969" b="0">
                <a:solidFill>
                  <a:srgbClr val="203442"/>
                </a:solidFill>
              </a:defRPr>
            </a:lvl2pPr>
            <a:lvl3pPr algn="l">
              <a:defRPr sz="969" b="0">
                <a:solidFill>
                  <a:srgbClr val="203442"/>
                </a:solidFill>
              </a:defRPr>
            </a:lvl3pPr>
            <a:lvl4pPr algn="l">
              <a:defRPr sz="969" b="0">
                <a:solidFill>
                  <a:srgbClr val="203442"/>
                </a:solidFill>
              </a:defRPr>
            </a:lvl4pPr>
            <a:lvl5pPr algn="l">
              <a:defRPr sz="969" b="0">
                <a:solidFill>
                  <a:srgbClr val="203442"/>
                </a:solidFill>
              </a:defRPr>
            </a:lvl5pPr>
            <a:lvl6pPr algn="l">
              <a:defRPr sz="969" b="0">
                <a:solidFill>
                  <a:srgbClr val="203442"/>
                </a:solidFill>
              </a:defRPr>
            </a:lvl6pPr>
            <a:lvl7pPr algn="l">
              <a:defRPr sz="969" b="0">
                <a:solidFill>
                  <a:srgbClr val="203442"/>
                </a:solidFill>
              </a:defRPr>
            </a:lvl7pPr>
            <a:lvl8pPr algn="l">
              <a:defRPr sz="969" b="0">
                <a:solidFill>
                  <a:srgbClr val="203442"/>
                </a:solidFill>
              </a:defRPr>
            </a:lvl8pPr>
            <a:lvl9pPr algn="l">
              <a:defRPr sz="969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969" b="0">
                <a:solidFill>
                  <a:srgbClr val="203442"/>
                </a:solidFill>
              </a:defRPr>
            </a:pPr>
            <a:r>
              <a:rPr sz="969" b="0">
                <a:solidFill>
                  <a:srgbClr val="203442"/>
                </a:solidFill>
              </a:rPr>
              <a:t>Алгебраическая геометрия</a:t>
            </a:r>
          </a:p>
        </p:txBody>
      </p:sp>
      <p:sp>
        <p:nvSpPr>
          <p:cNvPr id="162" name="text_30 AP">
            <a:extLst xmlns:a="http://schemas.openxmlformats.org/drawingml/2006/main">
              <a:ext uri="{FF2B5EF4-FFF2-40B4-BE49-F238E27FC236}">
                <a16:creationId xmlns:a16="http://schemas.microsoft.com/office/drawing/2014/main" id="{E03B39A2-F37A-4766-BF6B-522844E48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68971" y="2243241"/>
            <a:ext cx="219825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1">
                <a:solidFill>
                  <a:srgbClr val="007F78"/>
                </a:solidFill>
              </a:defRPr>
            </a:defPPr>
            <a:lvl1pPr algn="l">
              <a:defRPr sz="1010" b="1">
                <a:solidFill>
                  <a:srgbClr val="007F78"/>
                </a:solidFill>
              </a:defRPr>
            </a:lvl1pPr>
            <a:lvl2pPr algn="l">
              <a:defRPr sz="1010" b="1">
                <a:solidFill>
                  <a:srgbClr val="007F78"/>
                </a:solidFill>
              </a:defRPr>
            </a:lvl2pPr>
            <a:lvl3pPr algn="l">
              <a:defRPr sz="1010" b="1">
                <a:solidFill>
                  <a:srgbClr val="007F78"/>
                </a:solidFill>
              </a:defRPr>
            </a:lvl3pPr>
            <a:lvl4pPr algn="l">
              <a:defRPr sz="1010" b="1">
                <a:solidFill>
                  <a:srgbClr val="007F78"/>
                </a:solidFill>
              </a:defRPr>
            </a:lvl4pPr>
            <a:lvl5pPr algn="l">
              <a:defRPr sz="1010" b="1">
                <a:solidFill>
                  <a:srgbClr val="007F78"/>
                </a:solidFill>
              </a:defRPr>
            </a:lvl5pPr>
            <a:lvl6pPr algn="l">
              <a:defRPr sz="1010" b="1">
                <a:solidFill>
                  <a:srgbClr val="007F78"/>
                </a:solidFill>
              </a:defRPr>
            </a:lvl6pPr>
            <a:lvl7pPr algn="l">
              <a:defRPr sz="1010" b="1">
                <a:solidFill>
                  <a:srgbClr val="007F78"/>
                </a:solidFill>
              </a:defRPr>
            </a:lvl7pPr>
            <a:lvl8pPr algn="l">
              <a:defRPr sz="1010" b="1">
                <a:solidFill>
                  <a:srgbClr val="007F78"/>
                </a:solidFill>
              </a:defRPr>
            </a:lvl8pPr>
            <a:lvl9pPr algn="l">
              <a:defRPr sz="101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10" b="1">
                <a:solidFill>
                  <a:srgbClr val="007F78"/>
                </a:solidFill>
              </a:defRPr>
            </a:pPr>
            <a:r>
              <a:rPr sz="1010" b="1">
                <a:solidFill>
                  <a:srgbClr val="007F78"/>
                </a:solidFill>
              </a:rPr>
              <a:t>AP</a:t>
            </a:r>
          </a:p>
        </p:txBody>
      </p:sp>
      <p:sp>
        <p:nvSpPr>
          <p:cNvPr id="163" name="text_31 Уравнения в частных производных">
            <a:extLst xmlns:a="http://schemas.openxmlformats.org/drawingml/2006/main">
              <a:ext uri="{FF2B5EF4-FFF2-40B4-BE49-F238E27FC236}">
                <a16:creationId xmlns:a16="http://schemas.microsoft.com/office/drawing/2014/main" id="{9F08091B-ED2F-437B-9E96-2FA707001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578571" y="2248162"/>
            <a:ext cx="2307996" cy="1537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69" b="0">
                <a:solidFill>
                  <a:srgbClr val="203442"/>
                </a:solidFill>
              </a:defRPr>
            </a:defPPr>
            <a:lvl1pPr algn="l">
              <a:defRPr sz="969" b="0">
                <a:solidFill>
                  <a:srgbClr val="203442"/>
                </a:solidFill>
              </a:defRPr>
            </a:lvl1pPr>
            <a:lvl2pPr algn="l">
              <a:defRPr sz="969" b="0">
                <a:solidFill>
                  <a:srgbClr val="203442"/>
                </a:solidFill>
              </a:defRPr>
            </a:lvl2pPr>
            <a:lvl3pPr algn="l">
              <a:defRPr sz="969" b="0">
                <a:solidFill>
                  <a:srgbClr val="203442"/>
                </a:solidFill>
              </a:defRPr>
            </a:lvl3pPr>
            <a:lvl4pPr algn="l">
              <a:defRPr sz="969" b="0">
                <a:solidFill>
                  <a:srgbClr val="203442"/>
                </a:solidFill>
              </a:defRPr>
            </a:lvl4pPr>
            <a:lvl5pPr algn="l">
              <a:defRPr sz="969" b="0">
                <a:solidFill>
                  <a:srgbClr val="203442"/>
                </a:solidFill>
              </a:defRPr>
            </a:lvl5pPr>
            <a:lvl6pPr algn="l">
              <a:defRPr sz="969" b="0">
                <a:solidFill>
                  <a:srgbClr val="203442"/>
                </a:solidFill>
              </a:defRPr>
            </a:lvl6pPr>
            <a:lvl7pPr algn="l">
              <a:defRPr sz="969" b="0">
                <a:solidFill>
                  <a:srgbClr val="203442"/>
                </a:solidFill>
              </a:defRPr>
            </a:lvl7pPr>
            <a:lvl8pPr algn="l">
              <a:defRPr sz="969" b="0">
                <a:solidFill>
                  <a:srgbClr val="203442"/>
                </a:solidFill>
              </a:defRPr>
            </a:lvl8pPr>
            <a:lvl9pPr algn="l">
              <a:defRPr sz="969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969" b="0">
                <a:solidFill>
                  <a:srgbClr val="203442"/>
                </a:solidFill>
              </a:defRPr>
            </a:pPr>
            <a:r>
              <a:rPr sz="969" b="0">
                <a:solidFill>
                  <a:srgbClr val="203442"/>
                </a:solidFill>
              </a:rPr>
              <a:t>Уравнения в частных производных</a:t>
            </a:r>
          </a:p>
        </p:txBody>
      </p:sp>
      <p:sp>
        <p:nvSpPr>
          <p:cNvPr id="164" name="text_32 AT">
            <a:extLst xmlns:a="http://schemas.openxmlformats.org/drawingml/2006/main">
              <a:ext uri="{FF2B5EF4-FFF2-40B4-BE49-F238E27FC236}">
                <a16:creationId xmlns:a16="http://schemas.microsoft.com/office/drawing/2014/main" id="{4398BF08-7C33-4FDD-AF01-2A83A7861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68971" y="2395831"/>
            <a:ext cx="203343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1">
                <a:solidFill>
                  <a:srgbClr val="007F78"/>
                </a:solidFill>
              </a:defRPr>
            </a:defPPr>
            <a:lvl1pPr algn="l">
              <a:defRPr sz="1010" b="1">
                <a:solidFill>
                  <a:srgbClr val="007F78"/>
                </a:solidFill>
              </a:defRPr>
            </a:lvl1pPr>
            <a:lvl2pPr algn="l">
              <a:defRPr sz="1010" b="1">
                <a:solidFill>
                  <a:srgbClr val="007F78"/>
                </a:solidFill>
              </a:defRPr>
            </a:lvl2pPr>
            <a:lvl3pPr algn="l">
              <a:defRPr sz="1010" b="1">
                <a:solidFill>
                  <a:srgbClr val="007F78"/>
                </a:solidFill>
              </a:defRPr>
            </a:lvl3pPr>
            <a:lvl4pPr algn="l">
              <a:defRPr sz="1010" b="1">
                <a:solidFill>
                  <a:srgbClr val="007F78"/>
                </a:solidFill>
              </a:defRPr>
            </a:lvl4pPr>
            <a:lvl5pPr algn="l">
              <a:defRPr sz="1010" b="1">
                <a:solidFill>
                  <a:srgbClr val="007F78"/>
                </a:solidFill>
              </a:defRPr>
            </a:lvl5pPr>
            <a:lvl6pPr algn="l">
              <a:defRPr sz="1010" b="1">
                <a:solidFill>
                  <a:srgbClr val="007F78"/>
                </a:solidFill>
              </a:defRPr>
            </a:lvl6pPr>
            <a:lvl7pPr algn="l">
              <a:defRPr sz="1010" b="1">
                <a:solidFill>
                  <a:srgbClr val="007F78"/>
                </a:solidFill>
              </a:defRPr>
            </a:lvl7pPr>
            <a:lvl8pPr algn="l">
              <a:defRPr sz="1010" b="1">
                <a:solidFill>
                  <a:srgbClr val="007F78"/>
                </a:solidFill>
              </a:defRPr>
            </a:lvl8pPr>
            <a:lvl9pPr algn="l">
              <a:defRPr sz="101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10" b="1">
                <a:solidFill>
                  <a:srgbClr val="007F78"/>
                </a:solidFill>
              </a:defRPr>
            </a:pPr>
            <a:r>
              <a:rPr sz="1010" b="1">
                <a:solidFill>
                  <a:srgbClr val="007F78"/>
                </a:solidFill>
              </a:rPr>
              <a:t>AT</a:t>
            </a:r>
          </a:p>
        </p:txBody>
      </p:sp>
      <p:sp>
        <p:nvSpPr>
          <p:cNvPr id="165" name="text_33 Алгебраическая топология">
            <a:extLst xmlns:a="http://schemas.openxmlformats.org/drawingml/2006/main">
              <a:ext uri="{FF2B5EF4-FFF2-40B4-BE49-F238E27FC236}">
                <a16:creationId xmlns:a16="http://schemas.microsoft.com/office/drawing/2014/main" id="{FBE65DFE-91D6-4A78-A5F6-B51542A89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578571" y="2400752"/>
            <a:ext cx="1792995" cy="1537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69" b="0">
                <a:solidFill>
                  <a:srgbClr val="203442"/>
                </a:solidFill>
              </a:defRPr>
            </a:defPPr>
            <a:lvl1pPr algn="l">
              <a:defRPr sz="969" b="0">
                <a:solidFill>
                  <a:srgbClr val="203442"/>
                </a:solidFill>
              </a:defRPr>
            </a:lvl1pPr>
            <a:lvl2pPr algn="l">
              <a:defRPr sz="969" b="0">
                <a:solidFill>
                  <a:srgbClr val="203442"/>
                </a:solidFill>
              </a:defRPr>
            </a:lvl2pPr>
            <a:lvl3pPr algn="l">
              <a:defRPr sz="969" b="0">
                <a:solidFill>
                  <a:srgbClr val="203442"/>
                </a:solidFill>
              </a:defRPr>
            </a:lvl3pPr>
            <a:lvl4pPr algn="l">
              <a:defRPr sz="969" b="0">
                <a:solidFill>
                  <a:srgbClr val="203442"/>
                </a:solidFill>
              </a:defRPr>
            </a:lvl4pPr>
            <a:lvl5pPr algn="l">
              <a:defRPr sz="969" b="0">
                <a:solidFill>
                  <a:srgbClr val="203442"/>
                </a:solidFill>
              </a:defRPr>
            </a:lvl5pPr>
            <a:lvl6pPr algn="l">
              <a:defRPr sz="969" b="0">
                <a:solidFill>
                  <a:srgbClr val="203442"/>
                </a:solidFill>
              </a:defRPr>
            </a:lvl6pPr>
            <a:lvl7pPr algn="l">
              <a:defRPr sz="969" b="0">
                <a:solidFill>
                  <a:srgbClr val="203442"/>
                </a:solidFill>
              </a:defRPr>
            </a:lvl7pPr>
            <a:lvl8pPr algn="l">
              <a:defRPr sz="969" b="0">
                <a:solidFill>
                  <a:srgbClr val="203442"/>
                </a:solidFill>
              </a:defRPr>
            </a:lvl8pPr>
            <a:lvl9pPr algn="l">
              <a:defRPr sz="969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969" b="0">
                <a:solidFill>
                  <a:srgbClr val="203442"/>
                </a:solidFill>
              </a:defRPr>
            </a:pPr>
            <a:r>
              <a:rPr sz="969" b="0">
                <a:solidFill>
                  <a:srgbClr val="203442"/>
                </a:solidFill>
              </a:rPr>
              <a:t>Алгебраическая топология</a:t>
            </a:r>
          </a:p>
        </p:txBody>
      </p:sp>
      <p:sp>
        <p:nvSpPr>
          <p:cNvPr id="166" name="text_34 CA">
            <a:extLst xmlns:a="http://schemas.openxmlformats.org/drawingml/2006/main">
              <a:ext uri="{FF2B5EF4-FFF2-40B4-BE49-F238E27FC236}">
                <a16:creationId xmlns:a16="http://schemas.microsoft.com/office/drawing/2014/main" id="{FDD62A1D-D670-4D6A-8ED0-74DB29923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68971" y="2548422"/>
            <a:ext cx="219945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1">
                <a:solidFill>
                  <a:srgbClr val="007F78"/>
                </a:solidFill>
              </a:defRPr>
            </a:defPPr>
            <a:lvl1pPr algn="l">
              <a:defRPr sz="1010" b="1">
                <a:solidFill>
                  <a:srgbClr val="007F78"/>
                </a:solidFill>
              </a:defRPr>
            </a:lvl1pPr>
            <a:lvl2pPr algn="l">
              <a:defRPr sz="1010" b="1">
                <a:solidFill>
                  <a:srgbClr val="007F78"/>
                </a:solidFill>
              </a:defRPr>
            </a:lvl2pPr>
            <a:lvl3pPr algn="l">
              <a:defRPr sz="1010" b="1">
                <a:solidFill>
                  <a:srgbClr val="007F78"/>
                </a:solidFill>
              </a:defRPr>
            </a:lvl3pPr>
            <a:lvl4pPr algn="l">
              <a:defRPr sz="1010" b="1">
                <a:solidFill>
                  <a:srgbClr val="007F78"/>
                </a:solidFill>
              </a:defRPr>
            </a:lvl4pPr>
            <a:lvl5pPr algn="l">
              <a:defRPr sz="1010" b="1">
                <a:solidFill>
                  <a:srgbClr val="007F78"/>
                </a:solidFill>
              </a:defRPr>
            </a:lvl5pPr>
            <a:lvl6pPr algn="l">
              <a:defRPr sz="1010" b="1">
                <a:solidFill>
                  <a:srgbClr val="007F78"/>
                </a:solidFill>
              </a:defRPr>
            </a:lvl6pPr>
            <a:lvl7pPr algn="l">
              <a:defRPr sz="1010" b="1">
                <a:solidFill>
                  <a:srgbClr val="007F78"/>
                </a:solidFill>
              </a:defRPr>
            </a:lvl7pPr>
            <a:lvl8pPr algn="l">
              <a:defRPr sz="1010" b="1">
                <a:solidFill>
                  <a:srgbClr val="007F78"/>
                </a:solidFill>
              </a:defRPr>
            </a:lvl8pPr>
            <a:lvl9pPr algn="l">
              <a:defRPr sz="101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10" b="1">
                <a:solidFill>
                  <a:srgbClr val="007F78"/>
                </a:solidFill>
              </a:defRPr>
            </a:pPr>
            <a:r>
              <a:rPr sz="1010" b="1">
                <a:solidFill>
                  <a:srgbClr val="007F78"/>
                </a:solidFill>
              </a:rPr>
              <a:t>CA</a:t>
            </a:r>
          </a:p>
        </p:txBody>
      </p:sp>
      <p:sp>
        <p:nvSpPr>
          <p:cNvPr id="167" name="text_35 Классический анализ и ОДУ">
            <a:extLst xmlns:a="http://schemas.openxmlformats.org/drawingml/2006/main">
              <a:ext uri="{FF2B5EF4-FFF2-40B4-BE49-F238E27FC236}">
                <a16:creationId xmlns:a16="http://schemas.microsoft.com/office/drawing/2014/main" id="{A3470F3E-047C-4B2F-A2AB-DB66C1D85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578571" y="2553343"/>
            <a:ext cx="1853780" cy="1537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69" b="0">
                <a:solidFill>
                  <a:srgbClr val="203442"/>
                </a:solidFill>
              </a:defRPr>
            </a:defPPr>
            <a:lvl1pPr algn="l">
              <a:defRPr sz="969" b="0">
                <a:solidFill>
                  <a:srgbClr val="203442"/>
                </a:solidFill>
              </a:defRPr>
            </a:lvl1pPr>
            <a:lvl2pPr algn="l">
              <a:defRPr sz="969" b="0">
                <a:solidFill>
                  <a:srgbClr val="203442"/>
                </a:solidFill>
              </a:defRPr>
            </a:lvl2pPr>
            <a:lvl3pPr algn="l">
              <a:defRPr sz="969" b="0">
                <a:solidFill>
                  <a:srgbClr val="203442"/>
                </a:solidFill>
              </a:defRPr>
            </a:lvl3pPr>
            <a:lvl4pPr algn="l">
              <a:defRPr sz="969" b="0">
                <a:solidFill>
                  <a:srgbClr val="203442"/>
                </a:solidFill>
              </a:defRPr>
            </a:lvl4pPr>
            <a:lvl5pPr algn="l">
              <a:defRPr sz="969" b="0">
                <a:solidFill>
                  <a:srgbClr val="203442"/>
                </a:solidFill>
              </a:defRPr>
            </a:lvl5pPr>
            <a:lvl6pPr algn="l">
              <a:defRPr sz="969" b="0">
                <a:solidFill>
                  <a:srgbClr val="203442"/>
                </a:solidFill>
              </a:defRPr>
            </a:lvl6pPr>
            <a:lvl7pPr algn="l">
              <a:defRPr sz="969" b="0">
                <a:solidFill>
                  <a:srgbClr val="203442"/>
                </a:solidFill>
              </a:defRPr>
            </a:lvl7pPr>
            <a:lvl8pPr algn="l">
              <a:defRPr sz="969" b="0">
                <a:solidFill>
                  <a:srgbClr val="203442"/>
                </a:solidFill>
              </a:defRPr>
            </a:lvl8pPr>
            <a:lvl9pPr algn="l">
              <a:defRPr sz="969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969" b="0">
                <a:solidFill>
                  <a:srgbClr val="203442"/>
                </a:solidFill>
              </a:defRPr>
            </a:pPr>
            <a:r>
              <a:rPr sz="969" b="0">
                <a:solidFill>
                  <a:srgbClr val="203442"/>
                </a:solidFill>
              </a:rPr>
              <a:t>Классический анализ и ОДУ</a:t>
            </a:r>
          </a:p>
        </p:txBody>
      </p:sp>
      <p:sp>
        <p:nvSpPr>
          <p:cNvPr id="168" name="text_36 CO">
            <a:extLst xmlns:a="http://schemas.openxmlformats.org/drawingml/2006/main">
              <a:ext uri="{FF2B5EF4-FFF2-40B4-BE49-F238E27FC236}">
                <a16:creationId xmlns:a16="http://schemas.microsoft.com/office/drawing/2014/main" id="{25991D45-EC20-48E4-9633-62AE6CABB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68971" y="2701012"/>
            <a:ext cx="229730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1">
                <a:solidFill>
                  <a:srgbClr val="007F78"/>
                </a:solidFill>
              </a:defRPr>
            </a:defPPr>
            <a:lvl1pPr algn="l">
              <a:defRPr sz="1010" b="1">
                <a:solidFill>
                  <a:srgbClr val="007F78"/>
                </a:solidFill>
              </a:defRPr>
            </a:lvl1pPr>
            <a:lvl2pPr algn="l">
              <a:defRPr sz="1010" b="1">
                <a:solidFill>
                  <a:srgbClr val="007F78"/>
                </a:solidFill>
              </a:defRPr>
            </a:lvl2pPr>
            <a:lvl3pPr algn="l">
              <a:defRPr sz="1010" b="1">
                <a:solidFill>
                  <a:srgbClr val="007F78"/>
                </a:solidFill>
              </a:defRPr>
            </a:lvl3pPr>
            <a:lvl4pPr algn="l">
              <a:defRPr sz="1010" b="1">
                <a:solidFill>
                  <a:srgbClr val="007F78"/>
                </a:solidFill>
              </a:defRPr>
            </a:lvl4pPr>
            <a:lvl5pPr algn="l">
              <a:defRPr sz="1010" b="1">
                <a:solidFill>
                  <a:srgbClr val="007F78"/>
                </a:solidFill>
              </a:defRPr>
            </a:lvl5pPr>
            <a:lvl6pPr algn="l">
              <a:defRPr sz="1010" b="1">
                <a:solidFill>
                  <a:srgbClr val="007F78"/>
                </a:solidFill>
              </a:defRPr>
            </a:lvl6pPr>
            <a:lvl7pPr algn="l">
              <a:defRPr sz="1010" b="1">
                <a:solidFill>
                  <a:srgbClr val="007F78"/>
                </a:solidFill>
              </a:defRPr>
            </a:lvl7pPr>
            <a:lvl8pPr algn="l">
              <a:defRPr sz="1010" b="1">
                <a:solidFill>
                  <a:srgbClr val="007F78"/>
                </a:solidFill>
              </a:defRPr>
            </a:lvl8pPr>
            <a:lvl9pPr algn="l">
              <a:defRPr sz="101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10" b="1">
                <a:solidFill>
                  <a:srgbClr val="007F78"/>
                </a:solidFill>
              </a:defRPr>
            </a:pPr>
            <a:r>
              <a:rPr sz="1010" b="1">
                <a:solidFill>
                  <a:srgbClr val="007F78"/>
                </a:solidFill>
              </a:rPr>
              <a:t>CO</a:t>
            </a:r>
          </a:p>
        </p:txBody>
      </p:sp>
      <p:sp>
        <p:nvSpPr>
          <p:cNvPr id="169" name="text_37 Комбинаторика">
            <a:extLst xmlns:a="http://schemas.openxmlformats.org/drawingml/2006/main">
              <a:ext uri="{FF2B5EF4-FFF2-40B4-BE49-F238E27FC236}">
                <a16:creationId xmlns:a16="http://schemas.microsoft.com/office/drawing/2014/main" id="{1089E63D-5363-43CC-8B2F-D159EEF97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578571" y="2705933"/>
            <a:ext cx="1048271" cy="1537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69" b="0">
                <a:solidFill>
                  <a:srgbClr val="203442"/>
                </a:solidFill>
              </a:defRPr>
            </a:defPPr>
            <a:lvl1pPr algn="l">
              <a:defRPr sz="969" b="0">
                <a:solidFill>
                  <a:srgbClr val="203442"/>
                </a:solidFill>
              </a:defRPr>
            </a:lvl1pPr>
            <a:lvl2pPr algn="l">
              <a:defRPr sz="969" b="0">
                <a:solidFill>
                  <a:srgbClr val="203442"/>
                </a:solidFill>
              </a:defRPr>
            </a:lvl2pPr>
            <a:lvl3pPr algn="l">
              <a:defRPr sz="969" b="0">
                <a:solidFill>
                  <a:srgbClr val="203442"/>
                </a:solidFill>
              </a:defRPr>
            </a:lvl3pPr>
            <a:lvl4pPr algn="l">
              <a:defRPr sz="969" b="0">
                <a:solidFill>
                  <a:srgbClr val="203442"/>
                </a:solidFill>
              </a:defRPr>
            </a:lvl4pPr>
            <a:lvl5pPr algn="l">
              <a:defRPr sz="969" b="0">
                <a:solidFill>
                  <a:srgbClr val="203442"/>
                </a:solidFill>
              </a:defRPr>
            </a:lvl5pPr>
            <a:lvl6pPr algn="l">
              <a:defRPr sz="969" b="0">
                <a:solidFill>
                  <a:srgbClr val="203442"/>
                </a:solidFill>
              </a:defRPr>
            </a:lvl6pPr>
            <a:lvl7pPr algn="l">
              <a:defRPr sz="969" b="0">
                <a:solidFill>
                  <a:srgbClr val="203442"/>
                </a:solidFill>
              </a:defRPr>
            </a:lvl7pPr>
            <a:lvl8pPr algn="l">
              <a:defRPr sz="969" b="0">
                <a:solidFill>
                  <a:srgbClr val="203442"/>
                </a:solidFill>
              </a:defRPr>
            </a:lvl8pPr>
            <a:lvl9pPr algn="l">
              <a:defRPr sz="969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969" b="0">
                <a:solidFill>
                  <a:srgbClr val="203442"/>
                </a:solidFill>
              </a:defRPr>
            </a:pPr>
            <a:r>
              <a:rPr sz="969" b="0">
                <a:solidFill>
                  <a:srgbClr val="203442"/>
                </a:solidFill>
              </a:rPr>
              <a:t>Комбинаторика</a:t>
            </a:r>
          </a:p>
        </p:txBody>
      </p:sp>
      <p:sp>
        <p:nvSpPr>
          <p:cNvPr id="170" name="text_38 CT">
            <a:extLst xmlns:a="http://schemas.openxmlformats.org/drawingml/2006/main">
              <a:ext uri="{FF2B5EF4-FFF2-40B4-BE49-F238E27FC236}">
                <a16:creationId xmlns:a16="http://schemas.microsoft.com/office/drawing/2014/main" id="{D4ADD448-D8F6-4A85-86A4-6389989D9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68971" y="2853603"/>
            <a:ext cx="208176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1">
                <a:solidFill>
                  <a:srgbClr val="007F78"/>
                </a:solidFill>
              </a:defRPr>
            </a:defPPr>
            <a:lvl1pPr algn="l">
              <a:defRPr sz="1010" b="1">
                <a:solidFill>
                  <a:srgbClr val="007F78"/>
                </a:solidFill>
              </a:defRPr>
            </a:lvl1pPr>
            <a:lvl2pPr algn="l">
              <a:defRPr sz="1010" b="1">
                <a:solidFill>
                  <a:srgbClr val="007F78"/>
                </a:solidFill>
              </a:defRPr>
            </a:lvl2pPr>
            <a:lvl3pPr algn="l">
              <a:defRPr sz="1010" b="1">
                <a:solidFill>
                  <a:srgbClr val="007F78"/>
                </a:solidFill>
              </a:defRPr>
            </a:lvl3pPr>
            <a:lvl4pPr algn="l">
              <a:defRPr sz="1010" b="1">
                <a:solidFill>
                  <a:srgbClr val="007F78"/>
                </a:solidFill>
              </a:defRPr>
            </a:lvl4pPr>
            <a:lvl5pPr algn="l">
              <a:defRPr sz="1010" b="1">
                <a:solidFill>
                  <a:srgbClr val="007F78"/>
                </a:solidFill>
              </a:defRPr>
            </a:lvl5pPr>
            <a:lvl6pPr algn="l">
              <a:defRPr sz="1010" b="1">
                <a:solidFill>
                  <a:srgbClr val="007F78"/>
                </a:solidFill>
              </a:defRPr>
            </a:lvl6pPr>
            <a:lvl7pPr algn="l">
              <a:defRPr sz="1010" b="1">
                <a:solidFill>
                  <a:srgbClr val="007F78"/>
                </a:solidFill>
              </a:defRPr>
            </a:lvl7pPr>
            <a:lvl8pPr algn="l">
              <a:defRPr sz="1010" b="1">
                <a:solidFill>
                  <a:srgbClr val="007F78"/>
                </a:solidFill>
              </a:defRPr>
            </a:lvl8pPr>
            <a:lvl9pPr algn="l">
              <a:defRPr sz="101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10" b="1">
                <a:solidFill>
                  <a:srgbClr val="007F78"/>
                </a:solidFill>
              </a:defRPr>
            </a:pPr>
            <a:r>
              <a:rPr sz="1010" b="1">
                <a:solidFill>
                  <a:srgbClr val="007F78"/>
                </a:solidFill>
              </a:rPr>
              <a:t>CT</a:t>
            </a:r>
          </a:p>
        </p:txBody>
      </p:sp>
      <p:sp>
        <p:nvSpPr>
          <p:cNvPr id="171" name="text_39 Теория категорий">
            <a:extLst xmlns:a="http://schemas.openxmlformats.org/drawingml/2006/main">
              <a:ext uri="{FF2B5EF4-FFF2-40B4-BE49-F238E27FC236}">
                <a16:creationId xmlns:a16="http://schemas.microsoft.com/office/drawing/2014/main" id="{6061A46A-B6F3-4E51-8E63-56849B802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578571" y="2858524"/>
            <a:ext cx="1198773" cy="1537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69" b="0">
                <a:solidFill>
                  <a:srgbClr val="203442"/>
                </a:solidFill>
              </a:defRPr>
            </a:defPPr>
            <a:lvl1pPr algn="l">
              <a:defRPr sz="969" b="0">
                <a:solidFill>
                  <a:srgbClr val="203442"/>
                </a:solidFill>
              </a:defRPr>
            </a:lvl1pPr>
            <a:lvl2pPr algn="l">
              <a:defRPr sz="969" b="0">
                <a:solidFill>
                  <a:srgbClr val="203442"/>
                </a:solidFill>
              </a:defRPr>
            </a:lvl2pPr>
            <a:lvl3pPr algn="l">
              <a:defRPr sz="969" b="0">
                <a:solidFill>
                  <a:srgbClr val="203442"/>
                </a:solidFill>
              </a:defRPr>
            </a:lvl3pPr>
            <a:lvl4pPr algn="l">
              <a:defRPr sz="969" b="0">
                <a:solidFill>
                  <a:srgbClr val="203442"/>
                </a:solidFill>
              </a:defRPr>
            </a:lvl4pPr>
            <a:lvl5pPr algn="l">
              <a:defRPr sz="969" b="0">
                <a:solidFill>
                  <a:srgbClr val="203442"/>
                </a:solidFill>
              </a:defRPr>
            </a:lvl5pPr>
            <a:lvl6pPr algn="l">
              <a:defRPr sz="969" b="0">
                <a:solidFill>
                  <a:srgbClr val="203442"/>
                </a:solidFill>
              </a:defRPr>
            </a:lvl6pPr>
            <a:lvl7pPr algn="l">
              <a:defRPr sz="969" b="0">
                <a:solidFill>
                  <a:srgbClr val="203442"/>
                </a:solidFill>
              </a:defRPr>
            </a:lvl7pPr>
            <a:lvl8pPr algn="l">
              <a:defRPr sz="969" b="0">
                <a:solidFill>
                  <a:srgbClr val="203442"/>
                </a:solidFill>
              </a:defRPr>
            </a:lvl8pPr>
            <a:lvl9pPr algn="l">
              <a:defRPr sz="969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969" b="0">
                <a:solidFill>
                  <a:srgbClr val="203442"/>
                </a:solidFill>
              </a:defRPr>
            </a:pPr>
            <a:r>
              <a:rPr sz="969" b="0">
                <a:solidFill>
                  <a:srgbClr val="203442"/>
                </a:solidFill>
              </a:rPr>
              <a:t>Теория категорий</a:t>
            </a:r>
          </a:p>
        </p:txBody>
      </p:sp>
      <p:sp>
        <p:nvSpPr>
          <p:cNvPr id="172" name="text_40 CV">
            <a:extLst xmlns:a="http://schemas.openxmlformats.org/drawingml/2006/main">
              <a:ext uri="{FF2B5EF4-FFF2-40B4-BE49-F238E27FC236}">
                <a16:creationId xmlns:a16="http://schemas.microsoft.com/office/drawing/2014/main" id="{7D57230D-97D0-4107-AA5F-34E7B240B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68971" y="3006193"/>
            <a:ext cx="219945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1">
                <a:solidFill>
                  <a:srgbClr val="007F78"/>
                </a:solidFill>
              </a:defRPr>
            </a:defPPr>
            <a:lvl1pPr algn="l">
              <a:defRPr sz="1010" b="1">
                <a:solidFill>
                  <a:srgbClr val="007F78"/>
                </a:solidFill>
              </a:defRPr>
            </a:lvl1pPr>
            <a:lvl2pPr algn="l">
              <a:defRPr sz="1010" b="1">
                <a:solidFill>
                  <a:srgbClr val="007F78"/>
                </a:solidFill>
              </a:defRPr>
            </a:lvl2pPr>
            <a:lvl3pPr algn="l">
              <a:defRPr sz="1010" b="1">
                <a:solidFill>
                  <a:srgbClr val="007F78"/>
                </a:solidFill>
              </a:defRPr>
            </a:lvl3pPr>
            <a:lvl4pPr algn="l">
              <a:defRPr sz="1010" b="1">
                <a:solidFill>
                  <a:srgbClr val="007F78"/>
                </a:solidFill>
              </a:defRPr>
            </a:lvl4pPr>
            <a:lvl5pPr algn="l">
              <a:defRPr sz="1010" b="1">
                <a:solidFill>
                  <a:srgbClr val="007F78"/>
                </a:solidFill>
              </a:defRPr>
            </a:lvl5pPr>
            <a:lvl6pPr algn="l">
              <a:defRPr sz="1010" b="1">
                <a:solidFill>
                  <a:srgbClr val="007F78"/>
                </a:solidFill>
              </a:defRPr>
            </a:lvl6pPr>
            <a:lvl7pPr algn="l">
              <a:defRPr sz="1010" b="1">
                <a:solidFill>
                  <a:srgbClr val="007F78"/>
                </a:solidFill>
              </a:defRPr>
            </a:lvl7pPr>
            <a:lvl8pPr algn="l">
              <a:defRPr sz="1010" b="1">
                <a:solidFill>
                  <a:srgbClr val="007F78"/>
                </a:solidFill>
              </a:defRPr>
            </a:lvl8pPr>
            <a:lvl9pPr algn="l">
              <a:defRPr sz="101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10" b="1">
                <a:solidFill>
                  <a:srgbClr val="007F78"/>
                </a:solidFill>
              </a:defRPr>
            </a:pPr>
            <a:r>
              <a:rPr sz="1010" b="1">
                <a:solidFill>
                  <a:srgbClr val="007F78"/>
                </a:solidFill>
              </a:rPr>
              <a:t>CV</a:t>
            </a:r>
          </a:p>
        </p:txBody>
      </p:sp>
      <p:sp>
        <p:nvSpPr>
          <p:cNvPr id="173" name="text_41 Комплексный анализ">
            <a:extLst xmlns:a="http://schemas.openxmlformats.org/drawingml/2006/main">
              <a:ext uri="{FF2B5EF4-FFF2-40B4-BE49-F238E27FC236}">
                <a16:creationId xmlns:a16="http://schemas.microsoft.com/office/drawing/2014/main" id="{AD453999-99AA-4434-B7A9-B672EAA66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578571" y="3011114"/>
            <a:ext cx="1410502" cy="1537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69" b="0">
                <a:solidFill>
                  <a:srgbClr val="203442"/>
                </a:solidFill>
              </a:defRPr>
            </a:defPPr>
            <a:lvl1pPr algn="l">
              <a:defRPr sz="969" b="0">
                <a:solidFill>
                  <a:srgbClr val="203442"/>
                </a:solidFill>
              </a:defRPr>
            </a:lvl1pPr>
            <a:lvl2pPr algn="l">
              <a:defRPr sz="969" b="0">
                <a:solidFill>
                  <a:srgbClr val="203442"/>
                </a:solidFill>
              </a:defRPr>
            </a:lvl2pPr>
            <a:lvl3pPr algn="l">
              <a:defRPr sz="969" b="0">
                <a:solidFill>
                  <a:srgbClr val="203442"/>
                </a:solidFill>
              </a:defRPr>
            </a:lvl3pPr>
            <a:lvl4pPr algn="l">
              <a:defRPr sz="969" b="0">
                <a:solidFill>
                  <a:srgbClr val="203442"/>
                </a:solidFill>
              </a:defRPr>
            </a:lvl4pPr>
            <a:lvl5pPr algn="l">
              <a:defRPr sz="969" b="0">
                <a:solidFill>
                  <a:srgbClr val="203442"/>
                </a:solidFill>
              </a:defRPr>
            </a:lvl5pPr>
            <a:lvl6pPr algn="l">
              <a:defRPr sz="969" b="0">
                <a:solidFill>
                  <a:srgbClr val="203442"/>
                </a:solidFill>
              </a:defRPr>
            </a:lvl6pPr>
            <a:lvl7pPr algn="l">
              <a:defRPr sz="969" b="0">
                <a:solidFill>
                  <a:srgbClr val="203442"/>
                </a:solidFill>
              </a:defRPr>
            </a:lvl7pPr>
            <a:lvl8pPr algn="l">
              <a:defRPr sz="969" b="0">
                <a:solidFill>
                  <a:srgbClr val="203442"/>
                </a:solidFill>
              </a:defRPr>
            </a:lvl8pPr>
            <a:lvl9pPr algn="l">
              <a:defRPr sz="969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969" b="0">
                <a:solidFill>
                  <a:srgbClr val="203442"/>
                </a:solidFill>
              </a:defRPr>
            </a:pPr>
            <a:r>
              <a:rPr sz="969" b="0">
                <a:solidFill>
                  <a:srgbClr val="203442"/>
                </a:solidFill>
              </a:rPr>
              <a:t>Комплексный анализ</a:t>
            </a:r>
          </a:p>
        </p:txBody>
      </p:sp>
      <p:sp>
        <p:nvSpPr>
          <p:cNvPr id="174" name="text_42 DG">
            <a:extLst xmlns:a="http://schemas.openxmlformats.org/drawingml/2006/main">
              <a:ext uri="{FF2B5EF4-FFF2-40B4-BE49-F238E27FC236}">
                <a16:creationId xmlns:a16="http://schemas.microsoft.com/office/drawing/2014/main" id="{3A2C2460-4498-44D3-8AFB-2B8BCAF87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68971" y="3158784"/>
            <a:ext cx="238311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1">
                <a:solidFill>
                  <a:srgbClr val="007F78"/>
                </a:solidFill>
              </a:defRPr>
            </a:defPPr>
            <a:lvl1pPr algn="l">
              <a:defRPr sz="1010" b="1">
                <a:solidFill>
                  <a:srgbClr val="007F78"/>
                </a:solidFill>
              </a:defRPr>
            </a:lvl1pPr>
            <a:lvl2pPr algn="l">
              <a:defRPr sz="1010" b="1">
                <a:solidFill>
                  <a:srgbClr val="007F78"/>
                </a:solidFill>
              </a:defRPr>
            </a:lvl2pPr>
            <a:lvl3pPr algn="l">
              <a:defRPr sz="1010" b="1">
                <a:solidFill>
                  <a:srgbClr val="007F78"/>
                </a:solidFill>
              </a:defRPr>
            </a:lvl3pPr>
            <a:lvl4pPr algn="l">
              <a:defRPr sz="1010" b="1">
                <a:solidFill>
                  <a:srgbClr val="007F78"/>
                </a:solidFill>
              </a:defRPr>
            </a:lvl4pPr>
            <a:lvl5pPr algn="l">
              <a:defRPr sz="1010" b="1">
                <a:solidFill>
                  <a:srgbClr val="007F78"/>
                </a:solidFill>
              </a:defRPr>
            </a:lvl5pPr>
            <a:lvl6pPr algn="l">
              <a:defRPr sz="1010" b="1">
                <a:solidFill>
                  <a:srgbClr val="007F78"/>
                </a:solidFill>
              </a:defRPr>
            </a:lvl6pPr>
            <a:lvl7pPr algn="l">
              <a:defRPr sz="1010" b="1">
                <a:solidFill>
                  <a:srgbClr val="007F78"/>
                </a:solidFill>
              </a:defRPr>
            </a:lvl7pPr>
            <a:lvl8pPr algn="l">
              <a:defRPr sz="1010" b="1">
                <a:solidFill>
                  <a:srgbClr val="007F78"/>
                </a:solidFill>
              </a:defRPr>
            </a:lvl8pPr>
            <a:lvl9pPr algn="l">
              <a:defRPr sz="101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10" b="1">
                <a:solidFill>
                  <a:srgbClr val="007F78"/>
                </a:solidFill>
              </a:defRPr>
            </a:pPr>
            <a:r>
              <a:rPr sz="1010" b="1">
                <a:solidFill>
                  <a:srgbClr val="007F78"/>
                </a:solidFill>
              </a:rPr>
              <a:t>DG</a:t>
            </a:r>
          </a:p>
        </p:txBody>
      </p:sp>
      <p:sp>
        <p:nvSpPr>
          <p:cNvPr id="175" name="text_43 Дифференциальная геометрия">
            <a:extLst xmlns:a="http://schemas.openxmlformats.org/drawingml/2006/main">
              <a:ext uri="{FF2B5EF4-FFF2-40B4-BE49-F238E27FC236}">
                <a16:creationId xmlns:a16="http://schemas.microsoft.com/office/drawing/2014/main" id="{24D0B210-FC76-4378-BBCC-710B4BE2C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578571" y="3163705"/>
            <a:ext cx="2069911" cy="1537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69" b="0">
                <a:solidFill>
                  <a:srgbClr val="203442"/>
                </a:solidFill>
              </a:defRPr>
            </a:defPPr>
            <a:lvl1pPr algn="l">
              <a:defRPr sz="969" b="0">
                <a:solidFill>
                  <a:srgbClr val="203442"/>
                </a:solidFill>
              </a:defRPr>
            </a:lvl1pPr>
            <a:lvl2pPr algn="l">
              <a:defRPr sz="969" b="0">
                <a:solidFill>
                  <a:srgbClr val="203442"/>
                </a:solidFill>
              </a:defRPr>
            </a:lvl2pPr>
            <a:lvl3pPr algn="l">
              <a:defRPr sz="969" b="0">
                <a:solidFill>
                  <a:srgbClr val="203442"/>
                </a:solidFill>
              </a:defRPr>
            </a:lvl3pPr>
            <a:lvl4pPr algn="l">
              <a:defRPr sz="969" b="0">
                <a:solidFill>
                  <a:srgbClr val="203442"/>
                </a:solidFill>
              </a:defRPr>
            </a:lvl4pPr>
            <a:lvl5pPr algn="l">
              <a:defRPr sz="969" b="0">
                <a:solidFill>
                  <a:srgbClr val="203442"/>
                </a:solidFill>
              </a:defRPr>
            </a:lvl5pPr>
            <a:lvl6pPr algn="l">
              <a:defRPr sz="969" b="0">
                <a:solidFill>
                  <a:srgbClr val="203442"/>
                </a:solidFill>
              </a:defRPr>
            </a:lvl6pPr>
            <a:lvl7pPr algn="l">
              <a:defRPr sz="969" b="0">
                <a:solidFill>
                  <a:srgbClr val="203442"/>
                </a:solidFill>
              </a:defRPr>
            </a:lvl7pPr>
            <a:lvl8pPr algn="l">
              <a:defRPr sz="969" b="0">
                <a:solidFill>
                  <a:srgbClr val="203442"/>
                </a:solidFill>
              </a:defRPr>
            </a:lvl8pPr>
            <a:lvl9pPr algn="l">
              <a:defRPr sz="969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969" b="0">
                <a:solidFill>
                  <a:srgbClr val="203442"/>
                </a:solidFill>
              </a:defRPr>
            </a:pPr>
            <a:r>
              <a:rPr sz="969" b="0">
                <a:solidFill>
                  <a:srgbClr val="203442"/>
                </a:solidFill>
              </a:rPr>
              <a:t>Дифференциальная геометрия</a:t>
            </a:r>
          </a:p>
        </p:txBody>
      </p:sp>
      <p:sp>
        <p:nvSpPr>
          <p:cNvPr id="176" name="text_44 DS">
            <a:extLst xmlns:a="http://schemas.openxmlformats.org/drawingml/2006/main">
              <a:ext uri="{FF2B5EF4-FFF2-40B4-BE49-F238E27FC236}">
                <a16:creationId xmlns:a16="http://schemas.microsoft.com/office/drawing/2014/main" id="{74C7D1A4-D06F-4D8D-8A26-E24EA0153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68971" y="3311374"/>
            <a:ext cx="225399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1">
                <a:solidFill>
                  <a:srgbClr val="007F78"/>
                </a:solidFill>
              </a:defRPr>
            </a:defPPr>
            <a:lvl1pPr algn="l">
              <a:defRPr sz="1010" b="1">
                <a:solidFill>
                  <a:srgbClr val="007F78"/>
                </a:solidFill>
              </a:defRPr>
            </a:lvl1pPr>
            <a:lvl2pPr algn="l">
              <a:defRPr sz="1010" b="1">
                <a:solidFill>
                  <a:srgbClr val="007F78"/>
                </a:solidFill>
              </a:defRPr>
            </a:lvl2pPr>
            <a:lvl3pPr algn="l">
              <a:defRPr sz="1010" b="1">
                <a:solidFill>
                  <a:srgbClr val="007F78"/>
                </a:solidFill>
              </a:defRPr>
            </a:lvl3pPr>
            <a:lvl4pPr algn="l">
              <a:defRPr sz="1010" b="1">
                <a:solidFill>
                  <a:srgbClr val="007F78"/>
                </a:solidFill>
              </a:defRPr>
            </a:lvl4pPr>
            <a:lvl5pPr algn="l">
              <a:defRPr sz="1010" b="1">
                <a:solidFill>
                  <a:srgbClr val="007F78"/>
                </a:solidFill>
              </a:defRPr>
            </a:lvl5pPr>
            <a:lvl6pPr algn="l">
              <a:defRPr sz="1010" b="1">
                <a:solidFill>
                  <a:srgbClr val="007F78"/>
                </a:solidFill>
              </a:defRPr>
            </a:lvl6pPr>
            <a:lvl7pPr algn="l">
              <a:defRPr sz="1010" b="1">
                <a:solidFill>
                  <a:srgbClr val="007F78"/>
                </a:solidFill>
              </a:defRPr>
            </a:lvl7pPr>
            <a:lvl8pPr algn="l">
              <a:defRPr sz="1010" b="1">
                <a:solidFill>
                  <a:srgbClr val="007F78"/>
                </a:solidFill>
              </a:defRPr>
            </a:lvl8pPr>
            <a:lvl9pPr algn="l">
              <a:defRPr sz="101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10" b="1">
                <a:solidFill>
                  <a:srgbClr val="007F78"/>
                </a:solidFill>
              </a:defRPr>
            </a:pPr>
            <a:r>
              <a:rPr sz="1010" b="1">
                <a:solidFill>
                  <a:srgbClr val="007F78"/>
                </a:solidFill>
              </a:rPr>
              <a:t>DS</a:t>
            </a:r>
          </a:p>
        </p:txBody>
      </p:sp>
      <p:sp>
        <p:nvSpPr>
          <p:cNvPr id="177" name="text_45 Динамические системы">
            <a:extLst xmlns:a="http://schemas.openxmlformats.org/drawingml/2006/main">
              <a:ext uri="{FF2B5EF4-FFF2-40B4-BE49-F238E27FC236}">
                <a16:creationId xmlns:a16="http://schemas.microsoft.com/office/drawing/2014/main" id="{A64E429D-4A2A-47F2-B05D-DBC999E9E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578571" y="3316295"/>
            <a:ext cx="1568790" cy="1537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69" b="0">
                <a:solidFill>
                  <a:srgbClr val="203442"/>
                </a:solidFill>
              </a:defRPr>
            </a:defPPr>
            <a:lvl1pPr algn="l">
              <a:defRPr sz="969" b="0">
                <a:solidFill>
                  <a:srgbClr val="203442"/>
                </a:solidFill>
              </a:defRPr>
            </a:lvl1pPr>
            <a:lvl2pPr algn="l">
              <a:defRPr sz="969" b="0">
                <a:solidFill>
                  <a:srgbClr val="203442"/>
                </a:solidFill>
              </a:defRPr>
            </a:lvl2pPr>
            <a:lvl3pPr algn="l">
              <a:defRPr sz="969" b="0">
                <a:solidFill>
                  <a:srgbClr val="203442"/>
                </a:solidFill>
              </a:defRPr>
            </a:lvl3pPr>
            <a:lvl4pPr algn="l">
              <a:defRPr sz="969" b="0">
                <a:solidFill>
                  <a:srgbClr val="203442"/>
                </a:solidFill>
              </a:defRPr>
            </a:lvl4pPr>
            <a:lvl5pPr algn="l">
              <a:defRPr sz="969" b="0">
                <a:solidFill>
                  <a:srgbClr val="203442"/>
                </a:solidFill>
              </a:defRPr>
            </a:lvl5pPr>
            <a:lvl6pPr algn="l">
              <a:defRPr sz="969" b="0">
                <a:solidFill>
                  <a:srgbClr val="203442"/>
                </a:solidFill>
              </a:defRPr>
            </a:lvl6pPr>
            <a:lvl7pPr algn="l">
              <a:defRPr sz="969" b="0">
                <a:solidFill>
                  <a:srgbClr val="203442"/>
                </a:solidFill>
              </a:defRPr>
            </a:lvl7pPr>
            <a:lvl8pPr algn="l">
              <a:defRPr sz="969" b="0">
                <a:solidFill>
                  <a:srgbClr val="203442"/>
                </a:solidFill>
              </a:defRPr>
            </a:lvl8pPr>
            <a:lvl9pPr algn="l">
              <a:defRPr sz="969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969" b="0">
                <a:solidFill>
                  <a:srgbClr val="203442"/>
                </a:solidFill>
              </a:defRPr>
            </a:pPr>
            <a:r>
              <a:rPr sz="969" b="0">
                <a:solidFill>
                  <a:srgbClr val="203442"/>
                </a:solidFill>
              </a:rPr>
              <a:t>Динамические системы</a:t>
            </a:r>
          </a:p>
        </p:txBody>
      </p:sp>
      <p:sp>
        <p:nvSpPr>
          <p:cNvPr id="178" name="text_46 FA">
            <a:extLst xmlns:a="http://schemas.openxmlformats.org/drawingml/2006/main">
              <a:ext uri="{FF2B5EF4-FFF2-40B4-BE49-F238E27FC236}">
                <a16:creationId xmlns:a16="http://schemas.microsoft.com/office/drawing/2014/main" id="{A5F7E910-B360-4194-B5E8-CCA83B312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68971" y="3463965"/>
            <a:ext cx="198712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1">
                <a:solidFill>
                  <a:srgbClr val="007F78"/>
                </a:solidFill>
              </a:defRPr>
            </a:defPPr>
            <a:lvl1pPr algn="l">
              <a:defRPr sz="1010" b="1">
                <a:solidFill>
                  <a:srgbClr val="007F78"/>
                </a:solidFill>
              </a:defRPr>
            </a:lvl1pPr>
            <a:lvl2pPr algn="l">
              <a:defRPr sz="1010" b="1">
                <a:solidFill>
                  <a:srgbClr val="007F78"/>
                </a:solidFill>
              </a:defRPr>
            </a:lvl2pPr>
            <a:lvl3pPr algn="l">
              <a:defRPr sz="1010" b="1">
                <a:solidFill>
                  <a:srgbClr val="007F78"/>
                </a:solidFill>
              </a:defRPr>
            </a:lvl3pPr>
            <a:lvl4pPr algn="l">
              <a:defRPr sz="1010" b="1">
                <a:solidFill>
                  <a:srgbClr val="007F78"/>
                </a:solidFill>
              </a:defRPr>
            </a:lvl4pPr>
            <a:lvl5pPr algn="l">
              <a:defRPr sz="1010" b="1">
                <a:solidFill>
                  <a:srgbClr val="007F78"/>
                </a:solidFill>
              </a:defRPr>
            </a:lvl5pPr>
            <a:lvl6pPr algn="l">
              <a:defRPr sz="1010" b="1">
                <a:solidFill>
                  <a:srgbClr val="007F78"/>
                </a:solidFill>
              </a:defRPr>
            </a:lvl6pPr>
            <a:lvl7pPr algn="l">
              <a:defRPr sz="1010" b="1">
                <a:solidFill>
                  <a:srgbClr val="007F78"/>
                </a:solidFill>
              </a:defRPr>
            </a:lvl7pPr>
            <a:lvl8pPr algn="l">
              <a:defRPr sz="1010" b="1">
                <a:solidFill>
                  <a:srgbClr val="007F78"/>
                </a:solidFill>
              </a:defRPr>
            </a:lvl8pPr>
            <a:lvl9pPr algn="l">
              <a:defRPr sz="101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10" b="1">
                <a:solidFill>
                  <a:srgbClr val="007F78"/>
                </a:solidFill>
              </a:defRPr>
            </a:pPr>
            <a:r>
              <a:rPr sz="1010" b="1">
                <a:solidFill>
                  <a:srgbClr val="007F78"/>
                </a:solidFill>
              </a:rPr>
              <a:t>FA</a:t>
            </a:r>
          </a:p>
        </p:txBody>
      </p:sp>
      <p:sp>
        <p:nvSpPr>
          <p:cNvPr id="179" name="text_47 Функциональный анализ">
            <a:extLst xmlns:a="http://schemas.openxmlformats.org/drawingml/2006/main">
              <a:ext uri="{FF2B5EF4-FFF2-40B4-BE49-F238E27FC236}">
                <a16:creationId xmlns:a16="http://schemas.microsoft.com/office/drawing/2014/main" id="{C2E775A5-C002-4BDA-8CDD-B94F0F66C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578571" y="3468886"/>
            <a:ext cx="1657737" cy="1537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69" b="0">
                <a:solidFill>
                  <a:srgbClr val="203442"/>
                </a:solidFill>
              </a:defRPr>
            </a:defPPr>
            <a:lvl1pPr algn="l">
              <a:defRPr sz="969" b="0">
                <a:solidFill>
                  <a:srgbClr val="203442"/>
                </a:solidFill>
              </a:defRPr>
            </a:lvl1pPr>
            <a:lvl2pPr algn="l">
              <a:defRPr sz="969" b="0">
                <a:solidFill>
                  <a:srgbClr val="203442"/>
                </a:solidFill>
              </a:defRPr>
            </a:lvl2pPr>
            <a:lvl3pPr algn="l">
              <a:defRPr sz="969" b="0">
                <a:solidFill>
                  <a:srgbClr val="203442"/>
                </a:solidFill>
              </a:defRPr>
            </a:lvl3pPr>
            <a:lvl4pPr algn="l">
              <a:defRPr sz="969" b="0">
                <a:solidFill>
                  <a:srgbClr val="203442"/>
                </a:solidFill>
              </a:defRPr>
            </a:lvl4pPr>
            <a:lvl5pPr algn="l">
              <a:defRPr sz="969" b="0">
                <a:solidFill>
                  <a:srgbClr val="203442"/>
                </a:solidFill>
              </a:defRPr>
            </a:lvl5pPr>
            <a:lvl6pPr algn="l">
              <a:defRPr sz="969" b="0">
                <a:solidFill>
                  <a:srgbClr val="203442"/>
                </a:solidFill>
              </a:defRPr>
            </a:lvl6pPr>
            <a:lvl7pPr algn="l">
              <a:defRPr sz="969" b="0">
                <a:solidFill>
                  <a:srgbClr val="203442"/>
                </a:solidFill>
              </a:defRPr>
            </a:lvl7pPr>
            <a:lvl8pPr algn="l">
              <a:defRPr sz="969" b="0">
                <a:solidFill>
                  <a:srgbClr val="203442"/>
                </a:solidFill>
              </a:defRPr>
            </a:lvl8pPr>
            <a:lvl9pPr algn="l">
              <a:defRPr sz="969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969" b="0">
                <a:solidFill>
                  <a:srgbClr val="203442"/>
                </a:solidFill>
              </a:defRPr>
            </a:pPr>
            <a:r>
              <a:rPr sz="969" b="0">
                <a:solidFill>
                  <a:srgbClr val="203442"/>
                </a:solidFill>
              </a:rPr>
              <a:t>Функциональный анализ</a:t>
            </a:r>
          </a:p>
        </p:txBody>
      </p:sp>
      <p:sp>
        <p:nvSpPr>
          <p:cNvPr id="180" name="text_48 GM">
            <a:extLst xmlns:a="http://schemas.openxmlformats.org/drawingml/2006/main">
              <a:ext uri="{FF2B5EF4-FFF2-40B4-BE49-F238E27FC236}">
                <a16:creationId xmlns:a16="http://schemas.microsoft.com/office/drawing/2014/main" id="{08248650-0E70-4788-887F-1ADE43F1A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68971" y="3616555"/>
            <a:ext cx="259485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1">
                <a:solidFill>
                  <a:srgbClr val="007F78"/>
                </a:solidFill>
              </a:defRPr>
            </a:defPPr>
            <a:lvl1pPr algn="l">
              <a:defRPr sz="1010" b="1">
                <a:solidFill>
                  <a:srgbClr val="007F78"/>
                </a:solidFill>
              </a:defRPr>
            </a:lvl1pPr>
            <a:lvl2pPr algn="l">
              <a:defRPr sz="1010" b="1">
                <a:solidFill>
                  <a:srgbClr val="007F78"/>
                </a:solidFill>
              </a:defRPr>
            </a:lvl2pPr>
            <a:lvl3pPr algn="l">
              <a:defRPr sz="1010" b="1">
                <a:solidFill>
                  <a:srgbClr val="007F78"/>
                </a:solidFill>
              </a:defRPr>
            </a:lvl3pPr>
            <a:lvl4pPr algn="l">
              <a:defRPr sz="1010" b="1">
                <a:solidFill>
                  <a:srgbClr val="007F78"/>
                </a:solidFill>
              </a:defRPr>
            </a:lvl4pPr>
            <a:lvl5pPr algn="l">
              <a:defRPr sz="1010" b="1">
                <a:solidFill>
                  <a:srgbClr val="007F78"/>
                </a:solidFill>
              </a:defRPr>
            </a:lvl5pPr>
            <a:lvl6pPr algn="l">
              <a:defRPr sz="1010" b="1">
                <a:solidFill>
                  <a:srgbClr val="007F78"/>
                </a:solidFill>
              </a:defRPr>
            </a:lvl6pPr>
            <a:lvl7pPr algn="l">
              <a:defRPr sz="1010" b="1">
                <a:solidFill>
                  <a:srgbClr val="007F78"/>
                </a:solidFill>
              </a:defRPr>
            </a:lvl7pPr>
            <a:lvl8pPr algn="l">
              <a:defRPr sz="1010" b="1">
                <a:solidFill>
                  <a:srgbClr val="007F78"/>
                </a:solidFill>
              </a:defRPr>
            </a:lvl8pPr>
            <a:lvl9pPr algn="l">
              <a:defRPr sz="101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10" b="1">
                <a:solidFill>
                  <a:srgbClr val="007F78"/>
                </a:solidFill>
              </a:defRPr>
            </a:pPr>
            <a:r>
              <a:rPr sz="1010" b="1">
                <a:solidFill>
                  <a:srgbClr val="007F78"/>
                </a:solidFill>
              </a:rPr>
              <a:t>GM</a:t>
            </a:r>
          </a:p>
        </p:txBody>
      </p:sp>
      <p:sp>
        <p:nvSpPr>
          <p:cNvPr id="181" name="text_49 Общая математика">
            <a:extLst xmlns:a="http://schemas.openxmlformats.org/drawingml/2006/main">
              <a:ext uri="{FF2B5EF4-FFF2-40B4-BE49-F238E27FC236}">
                <a16:creationId xmlns:a16="http://schemas.microsoft.com/office/drawing/2014/main" id="{E1C16B1F-CFCB-4075-BC71-41341820E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578571" y="3621476"/>
            <a:ext cx="1288682" cy="1537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69" b="0">
                <a:solidFill>
                  <a:srgbClr val="203442"/>
                </a:solidFill>
              </a:defRPr>
            </a:defPPr>
            <a:lvl1pPr algn="l">
              <a:defRPr sz="969" b="0">
                <a:solidFill>
                  <a:srgbClr val="203442"/>
                </a:solidFill>
              </a:defRPr>
            </a:lvl1pPr>
            <a:lvl2pPr algn="l">
              <a:defRPr sz="969" b="0">
                <a:solidFill>
                  <a:srgbClr val="203442"/>
                </a:solidFill>
              </a:defRPr>
            </a:lvl2pPr>
            <a:lvl3pPr algn="l">
              <a:defRPr sz="969" b="0">
                <a:solidFill>
                  <a:srgbClr val="203442"/>
                </a:solidFill>
              </a:defRPr>
            </a:lvl3pPr>
            <a:lvl4pPr algn="l">
              <a:defRPr sz="969" b="0">
                <a:solidFill>
                  <a:srgbClr val="203442"/>
                </a:solidFill>
              </a:defRPr>
            </a:lvl4pPr>
            <a:lvl5pPr algn="l">
              <a:defRPr sz="969" b="0">
                <a:solidFill>
                  <a:srgbClr val="203442"/>
                </a:solidFill>
              </a:defRPr>
            </a:lvl5pPr>
            <a:lvl6pPr algn="l">
              <a:defRPr sz="969" b="0">
                <a:solidFill>
                  <a:srgbClr val="203442"/>
                </a:solidFill>
              </a:defRPr>
            </a:lvl6pPr>
            <a:lvl7pPr algn="l">
              <a:defRPr sz="969" b="0">
                <a:solidFill>
                  <a:srgbClr val="203442"/>
                </a:solidFill>
              </a:defRPr>
            </a:lvl7pPr>
            <a:lvl8pPr algn="l">
              <a:defRPr sz="969" b="0">
                <a:solidFill>
                  <a:srgbClr val="203442"/>
                </a:solidFill>
              </a:defRPr>
            </a:lvl8pPr>
            <a:lvl9pPr algn="l">
              <a:defRPr sz="969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969" b="0">
                <a:solidFill>
                  <a:srgbClr val="203442"/>
                </a:solidFill>
              </a:defRPr>
            </a:pPr>
            <a:r>
              <a:rPr sz="969" b="0">
                <a:solidFill>
                  <a:srgbClr val="203442"/>
                </a:solidFill>
              </a:rPr>
              <a:t>Общая математика</a:t>
            </a:r>
          </a:p>
        </p:txBody>
      </p:sp>
      <p:sp>
        <p:nvSpPr>
          <p:cNvPr id="182" name="text_50 GN">
            <a:extLst xmlns:a="http://schemas.openxmlformats.org/drawingml/2006/main">
              <a:ext uri="{FF2B5EF4-FFF2-40B4-BE49-F238E27FC236}">
                <a16:creationId xmlns:a16="http://schemas.microsoft.com/office/drawing/2014/main" id="{3B317841-54D8-4E6E-9AAE-0CFA46FE7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68971" y="3769146"/>
            <a:ext cx="239174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1">
                <a:solidFill>
                  <a:srgbClr val="007F78"/>
                </a:solidFill>
              </a:defRPr>
            </a:defPPr>
            <a:lvl1pPr algn="l">
              <a:defRPr sz="1010" b="1">
                <a:solidFill>
                  <a:srgbClr val="007F78"/>
                </a:solidFill>
              </a:defRPr>
            </a:lvl1pPr>
            <a:lvl2pPr algn="l">
              <a:defRPr sz="1010" b="1">
                <a:solidFill>
                  <a:srgbClr val="007F78"/>
                </a:solidFill>
              </a:defRPr>
            </a:lvl2pPr>
            <a:lvl3pPr algn="l">
              <a:defRPr sz="1010" b="1">
                <a:solidFill>
                  <a:srgbClr val="007F78"/>
                </a:solidFill>
              </a:defRPr>
            </a:lvl3pPr>
            <a:lvl4pPr algn="l">
              <a:defRPr sz="1010" b="1">
                <a:solidFill>
                  <a:srgbClr val="007F78"/>
                </a:solidFill>
              </a:defRPr>
            </a:lvl4pPr>
            <a:lvl5pPr algn="l">
              <a:defRPr sz="1010" b="1">
                <a:solidFill>
                  <a:srgbClr val="007F78"/>
                </a:solidFill>
              </a:defRPr>
            </a:lvl5pPr>
            <a:lvl6pPr algn="l">
              <a:defRPr sz="1010" b="1">
                <a:solidFill>
                  <a:srgbClr val="007F78"/>
                </a:solidFill>
              </a:defRPr>
            </a:lvl6pPr>
            <a:lvl7pPr algn="l">
              <a:defRPr sz="1010" b="1">
                <a:solidFill>
                  <a:srgbClr val="007F78"/>
                </a:solidFill>
              </a:defRPr>
            </a:lvl7pPr>
            <a:lvl8pPr algn="l">
              <a:defRPr sz="1010" b="1">
                <a:solidFill>
                  <a:srgbClr val="007F78"/>
                </a:solidFill>
              </a:defRPr>
            </a:lvl8pPr>
            <a:lvl9pPr algn="l">
              <a:defRPr sz="101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10" b="1">
                <a:solidFill>
                  <a:srgbClr val="007F78"/>
                </a:solidFill>
              </a:defRPr>
            </a:pPr>
            <a:r>
              <a:rPr sz="1010" b="1">
                <a:solidFill>
                  <a:srgbClr val="007F78"/>
                </a:solidFill>
              </a:rPr>
              <a:t>GN</a:t>
            </a:r>
          </a:p>
        </p:txBody>
      </p:sp>
      <p:sp>
        <p:nvSpPr>
          <p:cNvPr id="183" name="text_51 Общая топология">
            <a:extLst xmlns:a="http://schemas.openxmlformats.org/drawingml/2006/main">
              <a:ext uri="{FF2B5EF4-FFF2-40B4-BE49-F238E27FC236}">
                <a16:creationId xmlns:a16="http://schemas.microsoft.com/office/drawing/2014/main" id="{676C0ADE-694A-4758-A536-06DAB2724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578571" y="3774067"/>
            <a:ext cx="1178761" cy="1537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69" b="0">
                <a:solidFill>
                  <a:srgbClr val="203442"/>
                </a:solidFill>
              </a:defRPr>
            </a:defPPr>
            <a:lvl1pPr algn="l">
              <a:defRPr sz="969" b="0">
                <a:solidFill>
                  <a:srgbClr val="203442"/>
                </a:solidFill>
              </a:defRPr>
            </a:lvl1pPr>
            <a:lvl2pPr algn="l">
              <a:defRPr sz="969" b="0">
                <a:solidFill>
                  <a:srgbClr val="203442"/>
                </a:solidFill>
              </a:defRPr>
            </a:lvl2pPr>
            <a:lvl3pPr algn="l">
              <a:defRPr sz="969" b="0">
                <a:solidFill>
                  <a:srgbClr val="203442"/>
                </a:solidFill>
              </a:defRPr>
            </a:lvl3pPr>
            <a:lvl4pPr algn="l">
              <a:defRPr sz="969" b="0">
                <a:solidFill>
                  <a:srgbClr val="203442"/>
                </a:solidFill>
              </a:defRPr>
            </a:lvl4pPr>
            <a:lvl5pPr algn="l">
              <a:defRPr sz="969" b="0">
                <a:solidFill>
                  <a:srgbClr val="203442"/>
                </a:solidFill>
              </a:defRPr>
            </a:lvl5pPr>
            <a:lvl6pPr algn="l">
              <a:defRPr sz="969" b="0">
                <a:solidFill>
                  <a:srgbClr val="203442"/>
                </a:solidFill>
              </a:defRPr>
            </a:lvl6pPr>
            <a:lvl7pPr algn="l">
              <a:defRPr sz="969" b="0">
                <a:solidFill>
                  <a:srgbClr val="203442"/>
                </a:solidFill>
              </a:defRPr>
            </a:lvl7pPr>
            <a:lvl8pPr algn="l">
              <a:defRPr sz="969" b="0">
                <a:solidFill>
                  <a:srgbClr val="203442"/>
                </a:solidFill>
              </a:defRPr>
            </a:lvl8pPr>
            <a:lvl9pPr algn="l">
              <a:defRPr sz="969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969" b="0">
                <a:solidFill>
                  <a:srgbClr val="203442"/>
                </a:solidFill>
              </a:defRPr>
            </a:pPr>
            <a:r>
              <a:rPr sz="969" b="0">
                <a:solidFill>
                  <a:srgbClr val="203442"/>
                </a:solidFill>
              </a:rPr>
              <a:t>Общая топология</a:t>
            </a:r>
          </a:p>
        </p:txBody>
      </p:sp>
      <p:sp>
        <p:nvSpPr>
          <p:cNvPr id="184" name="text_52 GR">
            <a:extLst xmlns:a="http://schemas.openxmlformats.org/drawingml/2006/main">
              <a:ext uri="{FF2B5EF4-FFF2-40B4-BE49-F238E27FC236}">
                <a16:creationId xmlns:a16="http://schemas.microsoft.com/office/drawing/2014/main" id="{62CC3843-D49D-41FE-9E8E-0A26A791E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68971" y="3921736"/>
            <a:ext cx="230592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1">
                <a:solidFill>
                  <a:srgbClr val="007F78"/>
                </a:solidFill>
              </a:defRPr>
            </a:defPPr>
            <a:lvl1pPr algn="l">
              <a:defRPr sz="1010" b="1">
                <a:solidFill>
                  <a:srgbClr val="007F78"/>
                </a:solidFill>
              </a:defRPr>
            </a:lvl1pPr>
            <a:lvl2pPr algn="l">
              <a:defRPr sz="1010" b="1">
                <a:solidFill>
                  <a:srgbClr val="007F78"/>
                </a:solidFill>
              </a:defRPr>
            </a:lvl2pPr>
            <a:lvl3pPr algn="l">
              <a:defRPr sz="1010" b="1">
                <a:solidFill>
                  <a:srgbClr val="007F78"/>
                </a:solidFill>
              </a:defRPr>
            </a:lvl3pPr>
            <a:lvl4pPr algn="l">
              <a:defRPr sz="1010" b="1">
                <a:solidFill>
                  <a:srgbClr val="007F78"/>
                </a:solidFill>
              </a:defRPr>
            </a:lvl4pPr>
            <a:lvl5pPr algn="l">
              <a:defRPr sz="1010" b="1">
                <a:solidFill>
                  <a:srgbClr val="007F78"/>
                </a:solidFill>
              </a:defRPr>
            </a:lvl5pPr>
            <a:lvl6pPr algn="l">
              <a:defRPr sz="1010" b="1">
                <a:solidFill>
                  <a:srgbClr val="007F78"/>
                </a:solidFill>
              </a:defRPr>
            </a:lvl6pPr>
            <a:lvl7pPr algn="l">
              <a:defRPr sz="1010" b="1">
                <a:solidFill>
                  <a:srgbClr val="007F78"/>
                </a:solidFill>
              </a:defRPr>
            </a:lvl7pPr>
            <a:lvl8pPr algn="l">
              <a:defRPr sz="1010" b="1">
                <a:solidFill>
                  <a:srgbClr val="007F78"/>
                </a:solidFill>
              </a:defRPr>
            </a:lvl8pPr>
            <a:lvl9pPr algn="l">
              <a:defRPr sz="101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10" b="1">
                <a:solidFill>
                  <a:srgbClr val="007F78"/>
                </a:solidFill>
              </a:defRPr>
            </a:pPr>
            <a:r>
              <a:rPr sz="1010" b="1">
                <a:solidFill>
                  <a:srgbClr val="007F78"/>
                </a:solidFill>
              </a:rPr>
              <a:t>GR</a:t>
            </a:r>
          </a:p>
        </p:txBody>
      </p:sp>
      <p:sp>
        <p:nvSpPr>
          <p:cNvPr id="185" name="text_53 Теория групп">
            <a:extLst xmlns:a="http://schemas.openxmlformats.org/drawingml/2006/main">
              <a:ext uri="{FF2B5EF4-FFF2-40B4-BE49-F238E27FC236}">
                <a16:creationId xmlns:a16="http://schemas.microsoft.com/office/drawing/2014/main" id="{8C855B12-4D2D-4350-9CA4-3B3504B56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578571" y="3926657"/>
            <a:ext cx="900192" cy="1537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69" b="0">
                <a:solidFill>
                  <a:srgbClr val="203442"/>
                </a:solidFill>
              </a:defRPr>
            </a:defPPr>
            <a:lvl1pPr algn="l">
              <a:defRPr sz="969" b="0">
                <a:solidFill>
                  <a:srgbClr val="203442"/>
                </a:solidFill>
              </a:defRPr>
            </a:lvl1pPr>
            <a:lvl2pPr algn="l">
              <a:defRPr sz="969" b="0">
                <a:solidFill>
                  <a:srgbClr val="203442"/>
                </a:solidFill>
              </a:defRPr>
            </a:lvl2pPr>
            <a:lvl3pPr algn="l">
              <a:defRPr sz="969" b="0">
                <a:solidFill>
                  <a:srgbClr val="203442"/>
                </a:solidFill>
              </a:defRPr>
            </a:lvl3pPr>
            <a:lvl4pPr algn="l">
              <a:defRPr sz="969" b="0">
                <a:solidFill>
                  <a:srgbClr val="203442"/>
                </a:solidFill>
              </a:defRPr>
            </a:lvl4pPr>
            <a:lvl5pPr algn="l">
              <a:defRPr sz="969" b="0">
                <a:solidFill>
                  <a:srgbClr val="203442"/>
                </a:solidFill>
              </a:defRPr>
            </a:lvl5pPr>
            <a:lvl6pPr algn="l">
              <a:defRPr sz="969" b="0">
                <a:solidFill>
                  <a:srgbClr val="203442"/>
                </a:solidFill>
              </a:defRPr>
            </a:lvl6pPr>
            <a:lvl7pPr algn="l">
              <a:defRPr sz="969" b="0">
                <a:solidFill>
                  <a:srgbClr val="203442"/>
                </a:solidFill>
              </a:defRPr>
            </a:lvl7pPr>
            <a:lvl8pPr algn="l">
              <a:defRPr sz="969" b="0">
                <a:solidFill>
                  <a:srgbClr val="203442"/>
                </a:solidFill>
              </a:defRPr>
            </a:lvl8pPr>
            <a:lvl9pPr algn="l">
              <a:defRPr sz="969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969" b="0">
                <a:solidFill>
                  <a:srgbClr val="203442"/>
                </a:solidFill>
              </a:defRPr>
            </a:pPr>
            <a:r>
              <a:rPr sz="969" b="0">
                <a:solidFill>
                  <a:srgbClr val="203442"/>
                </a:solidFill>
              </a:rPr>
              <a:t>Теория групп</a:t>
            </a:r>
          </a:p>
        </p:txBody>
      </p:sp>
      <p:sp>
        <p:nvSpPr>
          <p:cNvPr id="186" name="text_54 GT">
            <a:extLst xmlns:a="http://schemas.openxmlformats.org/drawingml/2006/main">
              <a:ext uri="{FF2B5EF4-FFF2-40B4-BE49-F238E27FC236}">
                <a16:creationId xmlns:a16="http://schemas.microsoft.com/office/drawing/2014/main" id="{BD5F4E1E-2D52-4895-B5AB-053CF463C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68971" y="4074327"/>
            <a:ext cx="217078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1">
                <a:solidFill>
                  <a:srgbClr val="007F78"/>
                </a:solidFill>
              </a:defRPr>
            </a:defPPr>
            <a:lvl1pPr algn="l">
              <a:defRPr sz="1010" b="1">
                <a:solidFill>
                  <a:srgbClr val="007F78"/>
                </a:solidFill>
              </a:defRPr>
            </a:lvl1pPr>
            <a:lvl2pPr algn="l">
              <a:defRPr sz="1010" b="1">
                <a:solidFill>
                  <a:srgbClr val="007F78"/>
                </a:solidFill>
              </a:defRPr>
            </a:lvl2pPr>
            <a:lvl3pPr algn="l">
              <a:defRPr sz="1010" b="1">
                <a:solidFill>
                  <a:srgbClr val="007F78"/>
                </a:solidFill>
              </a:defRPr>
            </a:lvl3pPr>
            <a:lvl4pPr algn="l">
              <a:defRPr sz="1010" b="1">
                <a:solidFill>
                  <a:srgbClr val="007F78"/>
                </a:solidFill>
              </a:defRPr>
            </a:lvl4pPr>
            <a:lvl5pPr algn="l">
              <a:defRPr sz="1010" b="1">
                <a:solidFill>
                  <a:srgbClr val="007F78"/>
                </a:solidFill>
              </a:defRPr>
            </a:lvl5pPr>
            <a:lvl6pPr algn="l">
              <a:defRPr sz="1010" b="1">
                <a:solidFill>
                  <a:srgbClr val="007F78"/>
                </a:solidFill>
              </a:defRPr>
            </a:lvl6pPr>
            <a:lvl7pPr algn="l">
              <a:defRPr sz="1010" b="1">
                <a:solidFill>
                  <a:srgbClr val="007F78"/>
                </a:solidFill>
              </a:defRPr>
            </a:lvl7pPr>
            <a:lvl8pPr algn="l">
              <a:defRPr sz="1010" b="1">
                <a:solidFill>
                  <a:srgbClr val="007F78"/>
                </a:solidFill>
              </a:defRPr>
            </a:lvl8pPr>
            <a:lvl9pPr algn="l">
              <a:defRPr sz="101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10" b="1">
                <a:solidFill>
                  <a:srgbClr val="007F78"/>
                </a:solidFill>
              </a:defRPr>
            </a:pPr>
            <a:r>
              <a:rPr sz="1010" b="1">
                <a:solidFill>
                  <a:srgbClr val="007F78"/>
                </a:solidFill>
              </a:rPr>
              <a:t>GT</a:t>
            </a:r>
          </a:p>
        </p:txBody>
      </p:sp>
      <p:sp>
        <p:nvSpPr>
          <p:cNvPr id="187" name="text_55 Геометрическая топология">
            <a:extLst xmlns:a="http://schemas.openxmlformats.org/drawingml/2006/main">
              <a:ext uri="{FF2B5EF4-FFF2-40B4-BE49-F238E27FC236}">
                <a16:creationId xmlns:a16="http://schemas.microsoft.com/office/drawing/2014/main" id="{AF6BE634-8543-4B89-8D04-B4BE1E7BE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578571" y="4079248"/>
            <a:ext cx="1804760" cy="1537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69" b="0">
                <a:solidFill>
                  <a:srgbClr val="203442"/>
                </a:solidFill>
              </a:defRPr>
            </a:defPPr>
            <a:lvl1pPr algn="l">
              <a:defRPr sz="969" b="0">
                <a:solidFill>
                  <a:srgbClr val="203442"/>
                </a:solidFill>
              </a:defRPr>
            </a:lvl1pPr>
            <a:lvl2pPr algn="l">
              <a:defRPr sz="969" b="0">
                <a:solidFill>
                  <a:srgbClr val="203442"/>
                </a:solidFill>
              </a:defRPr>
            </a:lvl2pPr>
            <a:lvl3pPr algn="l">
              <a:defRPr sz="969" b="0">
                <a:solidFill>
                  <a:srgbClr val="203442"/>
                </a:solidFill>
              </a:defRPr>
            </a:lvl3pPr>
            <a:lvl4pPr algn="l">
              <a:defRPr sz="969" b="0">
                <a:solidFill>
                  <a:srgbClr val="203442"/>
                </a:solidFill>
              </a:defRPr>
            </a:lvl4pPr>
            <a:lvl5pPr algn="l">
              <a:defRPr sz="969" b="0">
                <a:solidFill>
                  <a:srgbClr val="203442"/>
                </a:solidFill>
              </a:defRPr>
            </a:lvl5pPr>
            <a:lvl6pPr algn="l">
              <a:defRPr sz="969" b="0">
                <a:solidFill>
                  <a:srgbClr val="203442"/>
                </a:solidFill>
              </a:defRPr>
            </a:lvl6pPr>
            <a:lvl7pPr algn="l">
              <a:defRPr sz="969" b="0">
                <a:solidFill>
                  <a:srgbClr val="203442"/>
                </a:solidFill>
              </a:defRPr>
            </a:lvl7pPr>
            <a:lvl8pPr algn="l">
              <a:defRPr sz="969" b="0">
                <a:solidFill>
                  <a:srgbClr val="203442"/>
                </a:solidFill>
              </a:defRPr>
            </a:lvl8pPr>
            <a:lvl9pPr algn="l">
              <a:defRPr sz="969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969" b="0">
                <a:solidFill>
                  <a:srgbClr val="203442"/>
                </a:solidFill>
              </a:defRPr>
            </a:pPr>
            <a:r>
              <a:rPr sz="969" b="0">
                <a:solidFill>
                  <a:srgbClr val="203442"/>
                </a:solidFill>
              </a:rPr>
              <a:t>Геометрическая топология</a:t>
            </a:r>
          </a:p>
        </p:txBody>
      </p:sp>
      <p:sp>
        <p:nvSpPr>
          <p:cNvPr id="188" name="text_56 HO">
            <a:extLst xmlns:a="http://schemas.openxmlformats.org/drawingml/2006/main">
              <a:ext uri="{FF2B5EF4-FFF2-40B4-BE49-F238E27FC236}">
                <a16:creationId xmlns:a16="http://schemas.microsoft.com/office/drawing/2014/main" id="{01637D98-0AC4-4F12-91AE-CE761EA33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68971" y="4226917"/>
            <a:ext cx="242943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1">
                <a:solidFill>
                  <a:srgbClr val="007F78"/>
                </a:solidFill>
              </a:defRPr>
            </a:defPPr>
            <a:lvl1pPr algn="l">
              <a:defRPr sz="1010" b="1">
                <a:solidFill>
                  <a:srgbClr val="007F78"/>
                </a:solidFill>
              </a:defRPr>
            </a:lvl1pPr>
            <a:lvl2pPr algn="l">
              <a:defRPr sz="1010" b="1">
                <a:solidFill>
                  <a:srgbClr val="007F78"/>
                </a:solidFill>
              </a:defRPr>
            </a:lvl2pPr>
            <a:lvl3pPr algn="l">
              <a:defRPr sz="1010" b="1">
                <a:solidFill>
                  <a:srgbClr val="007F78"/>
                </a:solidFill>
              </a:defRPr>
            </a:lvl3pPr>
            <a:lvl4pPr algn="l">
              <a:defRPr sz="1010" b="1">
                <a:solidFill>
                  <a:srgbClr val="007F78"/>
                </a:solidFill>
              </a:defRPr>
            </a:lvl4pPr>
            <a:lvl5pPr algn="l">
              <a:defRPr sz="1010" b="1">
                <a:solidFill>
                  <a:srgbClr val="007F78"/>
                </a:solidFill>
              </a:defRPr>
            </a:lvl5pPr>
            <a:lvl6pPr algn="l">
              <a:defRPr sz="1010" b="1">
                <a:solidFill>
                  <a:srgbClr val="007F78"/>
                </a:solidFill>
              </a:defRPr>
            </a:lvl6pPr>
            <a:lvl7pPr algn="l">
              <a:defRPr sz="1010" b="1">
                <a:solidFill>
                  <a:srgbClr val="007F78"/>
                </a:solidFill>
              </a:defRPr>
            </a:lvl7pPr>
            <a:lvl8pPr algn="l">
              <a:defRPr sz="1010" b="1">
                <a:solidFill>
                  <a:srgbClr val="007F78"/>
                </a:solidFill>
              </a:defRPr>
            </a:lvl8pPr>
            <a:lvl9pPr algn="l">
              <a:defRPr sz="101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10" b="1">
                <a:solidFill>
                  <a:srgbClr val="007F78"/>
                </a:solidFill>
              </a:defRPr>
            </a:pPr>
            <a:r>
              <a:rPr sz="1010" b="1">
                <a:solidFill>
                  <a:srgbClr val="007F78"/>
                </a:solidFill>
              </a:rPr>
              <a:t>HO</a:t>
            </a:r>
          </a:p>
        </p:txBody>
      </p:sp>
      <p:sp>
        <p:nvSpPr>
          <p:cNvPr id="189" name="text_57 История и обзор математики">
            <a:extLst xmlns:a="http://schemas.openxmlformats.org/drawingml/2006/main">
              <a:ext uri="{FF2B5EF4-FFF2-40B4-BE49-F238E27FC236}">
                <a16:creationId xmlns:a16="http://schemas.microsoft.com/office/drawing/2014/main" id="{E9BD7972-8AE0-4E6B-8F54-C63CE5432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578571" y="4231838"/>
            <a:ext cx="1922043" cy="1537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69" b="0">
                <a:solidFill>
                  <a:srgbClr val="203442"/>
                </a:solidFill>
              </a:defRPr>
            </a:defPPr>
            <a:lvl1pPr algn="l">
              <a:defRPr sz="969" b="0">
                <a:solidFill>
                  <a:srgbClr val="203442"/>
                </a:solidFill>
              </a:defRPr>
            </a:lvl1pPr>
            <a:lvl2pPr algn="l">
              <a:defRPr sz="969" b="0">
                <a:solidFill>
                  <a:srgbClr val="203442"/>
                </a:solidFill>
              </a:defRPr>
            </a:lvl2pPr>
            <a:lvl3pPr algn="l">
              <a:defRPr sz="969" b="0">
                <a:solidFill>
                  <a:srgbClr val="203442"/>
                </a:solidFill>
              </a:defRPr>
            </a:lvl3pPr>
            <a:lvl4pPr algn="l">
              <a:defRPr sz="969" b="0">
                <a:solidFill>
                  <a:srgbClr val="203442"/>
                </a:solidFill>
              </a:defRPr>
            </a:lvl4pPr>
            <a:lvl5pPr algn="l">
              <a:defRPr sz="969" b="0">
                <a:solidFill>
                  <a:srgbClr val="203442"/>
                </a:solidFill>
              </a:defRPr>
            </a:lvl5pPr>
            <a:lvl6pPr algn="l">
              <a:defRPr sz="969" b="0">
                <a:solidFill>
                  <a:srgbClr val="203442"/>
                </a:solidFill>
              </a:defRPr>
            </a:lvl6pPr>
            <a:lvl7pPr algn="l">
              <a:defRPr sz="969" b="0">
                <a:solidFill>
                  <a:srgbClr val="203442"/>
                </a:solidFill>
              </a:defRPr>
            </a:lvl7pPr>
            <a:lvl8pPr algn="l">
              <a:defRPr sz="969" b="0">
                <a:solidFill>
                  <a:srgbClr val="203442"/>
                </a:solidFill>
              </a:defRPr>
            </a:lvl8pPr>
            <a:lvl9pPr algn="l">
              <a:defRPr sz="969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969" b="0">
                <a:solidFill>
                  <a:srgbClr val="203442"/>
                </a:solidFill>
              </a:defRPr>
            </a:pPr>
            <a:r>
              <a:rPr sz="969" b="0">
                <a:solidFill>
                  <a:srgbClr val="203442"/>
                </a:solidFill>
              </a:rPr>
              <a:t>История и обзор математики</a:t>
            </a:r>
          </a:p>
        </p:txBody>
      </p:sp>
      <p:sp>
        <p:nvSpPr>
          <p:cNvPr id="190" name="text_58 KT">
            <a:extLst xmlns:a="http://schemas.openxmlformats.org/drawingml/2006/main">
              <a:ext uri="{FF2B5EF4-FFF2-40B4-BE49-F238E27FC236}">
                <a16:creationId xmlns:a16="http://schemas.microsoft.com/office/drawing/2014/main" id="{B5FF6D66-6385-44F8-9D25-0942AC5B2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68971" y="4379508"/>
            <a:ext cx="213429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1">
                <a:solidFill>
                  <a:srgbClr val="007F78"/>
                </a:solidFill>
              </a:defRPr>
            </a:defPPr>
            <a:lvl1pPr algn="l">
              <a:defRPr sz="1010" b="1">
                <a:solidFill>
                  <a:srgbClr val="007F78"/>
                </a:solidFill>
              </a:defRPr>
            </a:lvl1pPr>
            <a:lvl2pPr algn="l">
              <a:defRPr sz="1010" b="1">
                <a:solidFill>
                  <a:srgbClr val="007F78"/>
                </a:solidFill>
              </a:defRPr>
            </a:lvl2pPr>
            <a:lvl3pPr algn="l">
              <a:defRPr sz="1010" b="1">
                <a:solidFill>
                  <a:srgbClr val="007F78"/>
                </a:solidFill>
              </a:defRPr>
            </a:lvl3pPr>
            <a:lvl4pPr algn="l">
              <a:defRPr sz="1010" b="1">
                <a:solidFill>
                  <a:srgbClr val="007F78"/>
                </a:solidFill>
              </a:defRPr>
            </a:lvl4pPr>
            <a:lvl5pPr algn="l">
              <a:defRPr sz="1010" b="1">
                <a:solidFill>
                  <a:srgbClr val="007F78"/>
                </a:solidFill>
              </a:defRPr>
            </a:lvl5pPr>
            <a:lvl6pPr algn="l">
              <a:defRPr sz="1010" b="1">
                <a:solidFill>
                  <a:srgbClr val="007F78"/>
                </a:solidFill>
              </a:defRPr>
            </a:lvl6pPr>
            <a:lvl7pPr algn="l">
              <a:defRPr sz="1010" b="1">
                <a:solidFill>
                  <a:srgbClr val="007F78"/>
                </a:solidFill>
              </a:defRPr>
            </a:lvl7pPr>
            <a:lvl8pPr algn="l">
              <a:defRPr sz="1010" b="1">
                <a:solidFill>
                  <a:srgbClr val="007F78"/>
                </a:solidFill>
              </a:defRPr>
            </a:lvl8pPr>
            <a:lvl9pPr algn="l">
              <a:defRPr sz="101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10" b="1">
                <a:solidFill>
                  <a:srgbClr val="007F78"/>
                </a:solidFill>
              </a:defRPr>
            </a:pPr>
            <a:r>
              <a:rPr sz="1010" b="1">
                <a:solidFill>
                  <a:srgbClr val="007F78"/>
                </a:solidFill>
              </a:rPr>
              <a:t>KT</a:t>
            </a:r>
          </a:p>
        </p:txBody>
      </p:sp>
      <p:sp>
        <p:nvSpPr>
          <p:cNvPr id="191" name="text_59 K-теория и гомологии">
            <a:extLst xmlns:a="http://schemas.openxmlformats.org/drawingml/2006/main">
              <a:ext uri="{FF2B5EF4-FFF2-40B4-BE49-F238E27FC236}">
                <a16:creationId xmlns:a16="http://schemas.microsoft.com/office/drawing/2014/main" id="{84B4441A-99CD-4C50-9AAC-E04094C3C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578571" y="4384429"/>
            <a:ext cx="1437973" cy="1537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69" b="0">
                <a:solidFill>
                  <a:srgbClr val="203442"/>
                </a:solidFill>
              </a:defRPr>
            </a:defPPr>
            <a:lvl1pPr algn="l">
              <a:defRPr sz="969" b="0">
                <a:solidFill>
                  <a:srgbClr val="203442"/>
                </a:solidFill>
              </a:defRPr>
            </a:lvl1pPr>
            <a:lvl2pPr algn="l">
              <a:defRPr sz="969" b="0">
                <a:solidFill>
                  <a:srgbClr val="203442"/>
                </a:solidFill>
              </a:defRPr>
            </a:lvl2pPr>
            <a:lvl3pPr algn="l">
              <a:defRPr sz="969" b="0">
                <a:solidFill>
                  <a:srgbClr val="203442"/>
                </a:solidFill>
              </a:defRPr>
            </a:lvl3pPr>
            <a:lvl4pPr algn="l">
              <a:defRPr sz="969" b="0">
                <a:solidFill>
                  <a:srgbClr val="203442"/>
                </a:solidFill>
              </a:defRPr>
            </a:lvl4pPr>
            <a:lvl5pPr algn="l">
              <a:defRPr sz="969" b="0">
                <a:solidFill>
                  <a:srgbClr val="203442"/>
                </a:solidFill>
              </a:defRPr>
            </a:lvl5pPr>
            <a:lvl6pPr algn="l">
              <a:defRPr sz="969" b="0">
                <a:solidFill>
                  <a:srgbClr val="203442"/>
                </a:solidFill>
              </a:defRPr>
            </a:lvl6pPr>
            <a:lvl7pPr algn="l">
              <a:defRPr sz="969" b="0">
                <a:solidFill>
                  <a:srgbClr val="203442"/>
                </a:solidFill>
              </a:defRPr>
            </a:lvl7pPr>
            <a:lvl8pPr algn="l">
              <a:defRPr sz="969" b="0">
                <a:solidFill>
                  <a:srgbClr val="203442"/>
                </a:solidFill>
              </a:defRPr>
            </a:lvl8pPr>
            <a:lvl9pPr algn="l">
              <a:defRPr sz="969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969" b="0">
                <a:solidFill>
                  <a:srgbClr val="203442"/>
                </a:solidFill>
              </a:defRPr>
            </a:pPr>
            <a:r>
              <a:rPr sz="969" b="0">
                <a:solidFill>
                  <a:srgbClr val="203442"/>
                </a:solidFill>
              </a:rPr>
              <a:t>K-теория и гомологии</a:t>
            </a:r>
          </a:p>
        </p:txBody>
      </p:sp>
      <p:sp>
        <p:nvSpPr>
          <p:cNvPr id="192" name="text_60 LO">
            <a:extLst xmlns:a="http://schemas.openxmlformats.org/drawingml/2006/main">
              <a:ext uri="{FF2B5EF4-FFF2-40B4-BE49-F238E27FC236}">
                <a16:creationId xmlns:a16="http://schemas.microsoft.com/office/drawing/2014/main" id="{307A6527-A963-4BAF-9FF5-1A2C63E28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68971" y="4532098"/>
            <a:ext cx="212747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1">
                <a:solidFill>
                  <a:srgbClr val="007F78"/>
                </a:solidFill>
              </a:defRPr>
            </a:defPPr>
            <a:lvl1pPr algn="l">
              <a:defRPr sz="1010" b="1">
                <a:solidFill>
                  <a:srgbClr val="007F78"/>
                </a:solidFill>
              </a:defRPr>
            </a:lvl1pPr>
            <a:lvl2pPr algn="l">
              <a:defRPr sz="1010" b="1">
                <a:solidFill>
                  <a:srgbClr val="007F78"/>
                </a:solidFill>
              </a:defRPr>
            </a:lvl2pPr>
            <a:lvl3pPr algn="l">
              <a:defRPr sz="1010" b="1">
                <a:solidFill>
                  <a:srgbClr val="007F78"/>
                </a:solidFill>
              </a:defRPr>
            </a:lvl3pPr>
            <a:lvl4pPr algn="l">
              <a:defRPr sz="1010" b="1">
                <a:solidFill>
                  <a:srgbClr val="007F78"/>
                </a:solidFill>
              </a:defRPr>
            </a:lvl4pPr>
            <a:lvl5pPr algn="l">
              <a:defRPr sz="1010" b="1">
                <a:solidFill>
                  <a:srgbClr val="007F78"/>
                </a:solidFill>
              </a:defRPr>
            </a:lvl5pPr>
            <a:lvl6pPr algn="l">
              <a:defRPr sz="1010" b="1">
                <a:solidFill>
                  <a:srgbClr val="007F78"/>
                </a:solidFill>
              </a:defRPr>
            </a:lvl6pPr>
            <a:lvl7pPr algn="l">
              <a:defRPr sz="1010" b="1">
                <a:solidFill>
                  <a:srgbClr val="007F78"/>
                </a:solidFill>
              </a:defRPr>
            </a:lvl7pPr>
            <a:lvl8pPr algn="l">
              <a:defRPr sz="1010" b="1">
                <a:solidFill>
                  <a:srgbClr val="007F78"/>
                </a:solidFill>
              </a:defRPr>
            </a:lvl8pPr>
            <a:lvl9pPr algn="l">
              <a:defRPr sz="101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10" b="1">
                <a:solidFill>
                  <a:srgbClr val="007F78"/>
                </a:solidFill>
              </a:defRPr>
            </a:pPr>
            <a:r>
              <a:rPr sz="1010" b="1">
                <a:solidFill>
                  <a:srgbClr val="007F78"/>
                </a:solidFill>
              </a:rPr>
              <a:t>LO</a:t>
            </a:r>
          </a:p>
        </p:txBody>
      </p:sp>
      <p:sp>
        <p:nvSpPr>
          <p:cNvPr id="193" name="text_61 Логика">
            <a:extLst xmlns:a="http://schemas.openxmlformats.org/drawingml/2006/main">
              <a:ext uri="{FF2B5EF4-FFF2-40B4-BE49-F238E27FC236}">
                <a16:creationId xmlns:a16="http://schemas.microsoft.com/office/drawing/2014/main" id="{087283EE-3E8C-4AA6-85F0-C212D01BF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578571" y="4537019"/>
            <a:ext cx="488575" cy="1537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69" b="0">
                <a:solidFill>
                  <a:srgbClr val="203442"/>
                </a:solidFill>
              </a:defRPr>
            </a:defPPr>
            <a:lvl1pPr algn="l">
              <a:defRPr sz="969" b="0">
                <a:solidFill>
                  <a:srgbClr val="203442"/>
                </a:solidFill>
              </a:defRPr>
            </a:lvl1pPr>
            <a:lvl2pPr algn="l">
              <a:defRPr sz="969" b="0">
                <a:solidFill>
                  <a:srgbClr val="203442"/>
                </a:solidFill>
              </a:defRPr>
            </a:lvl2pPr>
            <a:lvl3pPr algn="l">
              <a:defRPr sz="969" b="0">
                <a:solidFill>
                  <a:srgbClr val="203442"/>
                </a:solidFill>
              </a:defRPr>
            </a:lvl3pPr>
            <a:lvl4pPr algn="l">
              <a:defRPr sz="969" b="0">
                <a:solidFill>
                  <a:srgbClr val="203442"/>
                </a:solidFill>
              </a:defRPr>
            </a:lvl4pPr>
            <a:lvl5pPr algn="l">
              <a:defRPr sz="969" b="0">
                <a:solidFill>
                  <a:srgbClr val="203442"/>
                </a:solidFill>
              </a:defRPr>
            </a:lvl5pPr>
            <a:lvl6pPr algn="l">
              <a:defRPr sz="969" b="0">
                <a:solidFill>
                  <a:srgbClr val="203442"/>
                </a:solidFill>
              </a:defRPr>
            </a:lvl6pPr>
            <a:lvl7pPr algn="l">
              <a:defRPr sz="969" b="0">
                <a:solidFill>
                  <a:srgbClr val="203442"/>
                </a:solidFill>
              </a:defRPr>
            </a:lvl7pPr>
            <a:lvl8pPr algn="l">
              <a:defRPr sz="969" b="0">
                <a:solidFill>
                  <a:srgbClr val="203442"/>
                </a:solidFill>
              </a:defRPr>
            </a:lvl8pPr>
            <a:lvl9pPr algn="l">
              <a:defRPr sz="969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969" b="0">
                <a:solidFill>
                  <a:srgbClr val="203442"/>
                </a:solidFill>
              </a:defRPr>
            </a:pPr>
            <a:r>
              <a:rPr sz="969" b="0">
                <a:solidFill>
                  <a:srgbClr val="203442"/>
                </a:solidFill>
              </a:rPr>
              <a:t>Логика</a:t>
            </a:r>
          </a:p>
        </p:txBody>
      </p:sp>
      <p:sp>
        <p:nvSpPr>
          <p:cNvPr id="194" name="text_62 MG">
            <a:extLst xmlns:a="http://schemas.openxmlformats.org/drawingml/2006/main">
              <a:ext uri="{FF2B5EF4-FFF2-40B4-BE49-F238E27FC236}">
                <a16:creationId xmlns:a16="http://schemas.microsoft.com/office/drawing/2014/main" id="{F97BB55F-D611-488B-8AA3-4D9288303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68971" y="4684689"/>
            <a:ext cx="259485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1">
                <a:solidFill>
                  <a:srgbClr val="007F78"/>
                </a:solidFill>
              </a:defRPr>
            </a:defPPr>
            <a:lvl1pPr algn="l">
              <a:defRPr sz="1010" b="1">
                <a:solidFill>
                  <a:srgbClr val="007F78"/>
                </a:solidFill>
              </a:defRPr>
            </a:lvl1pPr>
            <a:lvl2pPr algn="l">
              <a:defRPr sz="1010" b="1">
                <a:solidFill>
                  <a:srgbClr val="007F78"/>
                </a:solidFill>
              </a:defRPr>
            </a:lvl2pPr>
            <a:lvl3pPr algn="l">
              <a:defRPr sz="1010" b="1">
                <a:solidFill>
                  <a:srgbClr val="007F78"/>
                </a:solidFill>
              </a:defRPr>
            </a:lvl3pPr>
            <a:lvl4pPr algn="l">
              <a:defRPr sz="1010" b="1">
                <a:solidFill>
                  <a:srgbClr val="007F78"/>
                </a:solidFill>
              </a:defRPr>
            </a:lvl4pPr>
            <a:lvl5pPr algn="l">
              <a:defRPr sz="1010" b="1">
                <a:solidFill>
                  <a:srgbClr val="007F78"/>
                </a:solidFill>
              </a:defRPr>
            </a:lvl5pPr>
            <a:lvl6pPr algn="l">
              <a:defRPr sz="1010" b="1">
                <a:solidFill>
                  <a:srgbClr val="007F78"/>
                </a:solidFill>
              </a:defRPr>
            </a:lvl6pPr>
            <a:lvl7pPr algn="l">
              <a:defRPr sz="1010" b="1">
                <a:solidFill>
                  <a:srgbClr val="007F78"/>
                </a:solidFill>
              </a:defRPr>
            </a:lvl7pPr>
            <a:lvl8pPr algn="l">
              <a:defRPr sz="1010" b="1">
                <a:solidFill>
                  <a:srgbClr val="007F78"/>
                </a:solidFill>
              </a:defRPr>
            </a:lvl8pPr>
            <a:lvl9pPr algn="l">
              <a:defRPr sz="101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10" b="1">
                <a:solidFill>
                  <a:srgbClr val="007F78"/>
                </a:solidFill>
              </a:defRPr>
            </a:pPr>
            <a:r>
              <a:rPr sz="1010" b="1">
                <a:solidFill>
                  <a:srgbClr val="007F78"/>
                </a:solidFill>
              </a:rPr>
              <a:t>MG</a:t>
            </a:r>
          </a:p>
        </p:txBody>
      </p:sp>
      <p:sp>
        <p:nvSpPr>
          <p:cNvPr id="195" name="text_63 Метрическая геометрия">
            <a:extLst xmlns:a="http://schemas.openxmlformats.org/drawingml/2006/main">
              <a:ext uri="{FF2B5EF4-FFF2-40B4-BE49-F238E27FC236}">
                <a16:creationId xmlns:a16="http://schemas.microsoft.com/office/drawing/2014/main" id="{18504386-EF80-4E3E-A053-F06DFBB24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578571" y="4689610"/>
            <a:ext cx="1604776" cy="1537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69" b="0">
                <a:solidFill>
                  <a:srgbClr val="203442"/>
                </a:solidFill>
              </a:defRPr>
            </a:defPPr>
            <a:lvl1pPr algn="l">
              <a:defRPr sz="969" b="0">
                <a:solidFill>
                  <a:srgbClr val="203442"/>
                </a:solidFill>
              </a:defRPr>
            </a:lvl1pPr>
            <a:lvl2pPr algn="l">
              <a:defRPr sz="969" b="0">
                <a:solidFill>
                  <a:srgbClr val="203442"/>
                </a:solidFill>
              </a:defRPr>
            </a:lvl2pPr>
            <a:lvl3pPr algn="l">
              <a:defRPr sz="969" b="0">
                <a:solidFill>
                  <a:srgbClr val="203442"/>
                </a:solidFill>
              </a:defRPr>
            </a:lvl3pPr>
            <a:lvl4pPr algn="l">
              <a:defRPr sz="969" b="0">
                <a:solidFill>
                  <a:srgbClr val="203442"/>
                </a:solidFill>
              </a:defRPr>
            </a:lvl4pPr>
            <a:lvl5pPr algn="l">
              <a:defRPr sz="969" b="0">
                <a:solidFill>
                  <a:srgbClr val="203442"/>
                </a:solidFill>
              </a:defRPr>
            </a:lvl5pPr>
            <a:lvl6pPr algn="l">
              <a:defRPr sz="969" b="0">
                <a:solidFill>
                  <a:srgbClr val="203442"/>
                </a:solidFill>
              </a:defRPr>
            </a:lvl6pPr>
            <a:lvl7pPr algn="l">
              <a:defRPr sz="969" b="0">
                <a:solidFill>
                  <a:srgbClr val="203442"/>
                </a:solidFill>
              </a:defRPr>
            </a:lvl7pPr>
            <a:lvl8pPr algn="l">
              <a:defRPr sz="969" b="0">
                <a:solidFill>
                  <a:srgbClr val="203442"/>
                </a:solidFill>
              </a:defRPr>
            </a:lvl8pPr>
            <a:lvl9pPr algn="l">
              <a:defRPr sz="969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969" b="0">
                <a:solidFill>
                  <a:srgbClr val="203442"/>
                </a:solidFill>
              </a:defRPr>
            </a:pPr>
            <a:r>
              <a:rPr sz="969" b="0">
                <a:solidFill>
                  <a:srgbClr val="203442"/>
                </a:solidFill>
              </a:rPr>
              <a:t>Метрическая геометрия</a:t>
            </a:r>
          </a:p>
        </p:txBody>
      </p:sp>
      <p:sp>
        <p:nvSpPr>
          <p:cNvPr id="196" name="text_64 NA">
            <a:extLst xmlns:a="http://schemas.openxmlformats.org/drawingml/2006/main">
              <a:ext uri="{FF2B5EF4-FFF2-40B4-BE49-F238E27FC236}">
                <a16:creationId xmlns:a16="http://schemas.microsoft.com/office/drawing/2014/main" id="{53EAF5D7-7D9C-4164-9E91-7E51AACB8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68971" y="4837279"/>
            <a:ext cx="233158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1">
                <a:solidFill>
                  <a:srgbClr val="007F78"/>
                </a:solidFill>
              </a:defRPr>
            </a:defPPr>
            <a:lvl1pPr algn="l">
              <a:defRPr sz="1010" b="1">
                <a:solidFill>
                  <a:srgbClr val="007F78"/>
                </a:solidFill>
              </a:defRPr>
            </a:lvl1pPr>
            <a:lvl2pPr algn="l">
              <a:defRPr sz="1010" b="1">
                <a:solidFill>
                  <a:srgbClr val="007F78"/>
                </a:solidFill>
              </a:defRPr>
            </a:lvl2pPr>
            <a:lvl3pPr algn="l">
              <a:defRPr sz="1010" b="1">
                <a:solidFill>
                  <a:srgbClr val="007F78"/>
                </a:solidFill>
              </a:defRPr>
            </a:lvl3pPr>
            <a:lvl4pPr algn="l">
              <a:defRPr sz="1010" b="1">
                <a:solidFill>
                  <a:srgbClr val="007F78"/>
                </a:solidFill>
              </a:defRPr>
            </a:lvl4pPr>
            <a:lvl5pPr algn="l">
              <a:defRPr sz="1010" b="1">
                <a:solidFill>
                  <a:srgbClr val="007F78"/>
                </a:solidFill>
              </a:defRPr>
            </a:lvl5pPr>
            <a:lvl6pPr algn="l">
              <a:defRPr sz="1010" b="1">
                <a:solidFill>
                  <a:srgbClr val="007F78"/>
                </a:solidFill>
              </a:defRPr>
            </a:lvl6pPr>
            <a:lvl7pPr algn="l">
              <a:defRPr sz="1010" b="1">
                <a:solidFill>
                  <a:srgbClr val="007F78"/>
                </a:solidFill>
              </a:defRPr>
            </a:lvl7pPr>
            <a:lvl8pPr algn="l">
              <a:defRPr sz="1010" b="1">
                <a:solidFill>
                  <a:srgbClr val="007F78"/>
                </a:solidFill>
              </a:defRPr>
            </a:lvl8pPr>
            <a:lvl9pPr algn="l">
              <a:defRPr sz="101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10" b="1">
                <a:solidFill>
                  <a:srgbClr val="007F78"/>
                </a:solidFill>
              </a:defRPr>
            </a:pPr>
            <a:r>
              <a:rPr sz="1010" b="1">
                <a:solidFill>
                  <a:srgbClr val="007F78"/>
                </a:solidFill>
              </a:rPr>
              <a:t>NA</a:t>
            </a:r>
          </a:p>
        </p:txBody>
      </p:sp>
      <p:sp>
        <p:nvSpPr>
          <p:cNvPr id="197" name="text_65 Численный анализ">
            <a:extLst xmlns:a="http://schemas.openxmlformats.org/drawingml/2006/main">
              <a:ext uri="{FF2B5EF4-FFF2-40B4-BE49-F238E27FC236}">
                <a16:creationId xmlns:a16="http://schemas.microsoft.com/office/drawing/2014/main" id="{8E39DFA5-DB00-42A3-9469-D3E5F7ECB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578571" y="4842200"/>
            <a:ext cx="1245044" cy="1537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69" b="0">
                <a:solidFill>
                  <a:srgbClr val="203442"/>
                </a:solidFill>
              </a:defRPr>
            </a:defPPr>
            <a:lvl1pPr algn="l">
              <a:defRPr sz="969" b="0">
                <a:solidFill>
                  <a:srgbClr val="203442"/>
                </a:solidFill>
              </a:defRPr>
            </a:lvl1pPr>
            <a:lvl2pPr algn="l">
              <a:defRPr sz="969" b="0">
                <a:solidFill>
                  <a:srgbClr val="203442"/>
                </a:solidFill>
              </a:defRPr>
            </a:lvl2pPr>
            <a:lvl3pPr algn="l">
              <a:defRPr sz="969" b="0">
                <a:solidFill>
                  <a:srgbClr val="203442"/>
                </a:solidFill>
              </a:defRPr>
            </a:lvl3pPr>
            <a:lvl4pPr algn="l">
              <a:defRPr sz="969" b="0">
                <a:solidFill>
                  <a:srgbClr val="203442"/>
                </a:solidFill>
              </a:defRPr>
            </a:lvl4pPr>
            <a:lvl5pPr algn="l">
              <a:defRPr sz="969" b="0">
                <a:solidFill>
                  <a:srgbClr val="203442"/>
                </a:solidFill>
              </a:defRPr>
            </a:lvl5pPr>
            <a:lvl6pPr algn="l">
              <a:defRPr sz="969" b="0">
                <a:solidFill>
                  <a:srgbClr val="203442"/>
                </a:solidFill>
              </a:defRPr>
            </a:lvl6pPr>
            <a:lvl7pPr algn="l">
              <a:defRPr sz="969" b="0">
                <a:solidFill>
                  <a:srgbClr val="203442"/>
                </a:solidFill>
              </a:defRPr>
            </a:lvl7pPr>
            <a:lvl8pPr algn="l">
              <a:defRPr sz="969" b="0">
                <a:solidFill>
                  <a:srgbClr val="203442"/>
                </a:solidFill>
              </a:defRPr>
            </a:lvl8pPr>
            <a:lvl9pPr algn="l">
              <a:defRPr sz="969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969" b="0">
                <a:solidFill>
                  <a:srgbClr val="203442"/>
                </a:solidFill>
              </a:defRPr>
            </a:pPr>
            <a:r>
              <a:rPr sz="969" b="0">
                <a:solidFill>
                  <a:srgbClr val="203442"/>
                </a:solidFill>
              </a:rPr>
              <a:t>Численный анализ</a:t>
            </a:r>
          </a:p>
        </p:txBody>
      </p:sp>
      <p:sp>
        <p:nvSpPr>
          <p:cNvPr id="198" name="text_66 NT">
            <a:extLst xmlns:a="http://schemas.openxmlformats.org/drawingml/2006/main">
              <a:ext uri="{FF2B5EF4-FFF2-40B4-BE49-F238E27FC236}">
                <a16:creationId xmlns:a16="http://schemas.microsoft.com/office/drawing/2014/main" id="{A869C29A-F933-4B98-8DFA-859C4F379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68971" y="4989870"/>
            <a:ext cx="221389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1">
                <a:solidFill>
                  <a:srgbClr val="007F78"/>
                </a:solidFill>
              </a:defRPr>
            </a:defPPr>
            <a:lvl1pPr algn="l">
              <a:defRPr sz="1010" b="1">
                <a:solidFill>
                  <a:srgbClr val="007F78"/>
                </a:solidFill>
              </a:defRPr>
            </a:lvl1pPr>
            <a:lvl2pPr algn="l">
              <a:defRPr sz="1010" b="1">
                <a:solidFill>
                  <a:srgbClr val="007F78"/>
                </a:solidFill>
              </a:defRPr>
            </a:lvl2pPr>
            <a:lvl3pPr algn="l">
              <a:defRPr sz="1010" b="1">
                <a:solidFill>
                  <a:srgbClr val="007F78"/>
                </a:solidFill>
              </a:defRPr>
            </a:lvl3pPr>
            <a:lvl4pPr algn="l">
              <a:defRPr sz="1010" b="1">
                <a:solidFill>
                  <a:srgbClr val="007F78"/>
                </a:solidFill>
              </a:defRPr>
            </a:lvl4pPr>
            <a:lvl5pPr algn="l">
              <a:defRPr sz="1010" b="1">
                <a:solidFill>
                  <a:srgbClr val="007F78"/>
                </a:solidFill>
              </a:defRPr>
            </a:lvl5pPr>
            <a:lvl6pPr algn="l">
              <a:defRPr sz="1010" b="1">
                <a:solidFill>
                  <a:srgbClr val="007F78"/>
                </a:solidFill>
              </a:defRPr>
            </a:lvl6pPr>
            <a:lvl7pPr algn="l">
              <a:defRPr sz="1010" b="1">
                <a:solidFill>
                  <a:srgbClr val="007F78"/>
                </a:solidFill>
              </a:defRPr>
            </a:lvl7pPr>
            <a:lvl8pPr algn="l">
              <a:defRPr sz="1010" b="1">
                <a:solidFill>
                  <a:srgbClr val="007F78"/>
                </a:solidFill>
              </a:defRPr>
            </a:lvl8pPr>
            <a:lvl9pPr algn="l">
              <a:defRPr sz="101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10" b="1">
                <a:solidFill>
                  <a:srgbClr val="007F78"/>
                </a:solidFill>
              </a:defRPr>
            </a:pPr>
            <a:r>
              <a:rPr sz="1010" b="1">
                <a:solidFill>
                  <a:srgbClr val="007F78"/>
                </a:solidFill>
              </a:rPr>
              <a:t>NT</a:t>
            </a:r>
          </a:p>
        </p:txBody>
      </p:sp>
      <p:sp>
        <p:nvSpPr>
          <p:cNvPr id="199" name="text_67 Теория чисел">
            <a:extLst xmlns:a="http://schemas.openxmlformats.org/drawingml/2006/main">
              <a:ext uri="{FF2B5EF4-FFF2-40B4-BE49-F238E27FC236}">
                <a16:creationId xmlns:a16="http://schemas.microsoft.com/office/drawing/2014/main" id="{7A06124D-1E0B-4729-B232-69F1E6AF4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578571" y="4994791"/>
            <a:ext cx="898385" cy="1537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69" b="0">
                <a:solidFill>
                  <a:srgbClr val="203442"/>
                </a:solidFill>
              </a:defRPr>
            </a:defPPr>
            <a:lvl1pPr algn="l">
              <a:defRPr sz="969" b="0">
                <a:solidFill>
                  <a:srgbClr val="203442"/>
                </a:solidFill>
              </a:defRPr>
            </a:lvl1pPr>
            <a:lvl2pPr algn="l">
              <a:defRPr sz="969" b="0">
                <a:solidFill>
                  <a:srgbClr val="203442"/>
                </a:solidFill>
              </a:defRPr>
            </a:lvl2pPr>
            <a:lvl3pPr algn="l">
              <a:defRPr sz="969" b="0">
                <a:solidFill>
                  <a:srgbClr val="203442"/>
                </a:solidFill>
              </a:defRPr>
            </a:lvl3pPr>
            <a:lvl4pPr algn="l">
              <a:defRPr sz="969" b="0">
                <a:solidFill>
                  <a:srgbClr val="203442"/>
                </a:solidFill>
              </a:defRPr>
            </a:lvl4pPr>
            <a:lvl5pPr algn="l">
              <a:defRPr sz="969" b="0">
                <a:solidFill>
                  <a:srgbClr val="203442"/>
                </a:solidFill>
              </a:defRPr>
            </a:lvl5pPr>
            <a:lvl6pPr algn="l">
              <a:defRPr sz="969" b="0">
                <a:solidFill>
                  <a:srgbClr val="203442"/>
                </a:solidFill>
              </a:defRPr>
            </a:lvl6pPr>
            <a:lvl7pPr algn="l">
              <a:defRPr sz="969" b="0">
                <a:solidFill>
                  <a:srgbClr val="203442"/>
                </a:solidFill>
              </a:defRPr>
            </a:lvl7pPr>
            <a:lvl8pPr algn="l">
              <a:defRPr sz="969" b="0">
                <a:solidFill>
                  <a:srgbClr val="203442"/>
                </a:solidFill>
              </a:defRPr>
            </a:lvl8pPr>
            <a:lvl9pPr algn="l">
              <a:defRPr sz="969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969" b="0">
                <a:solidFill>
                  <a:srgbClr val="203442"/>
                </a:solidFill>
              </a:defRPr>
            </a:pPr>
            <a:r>
              <a:rPr sz="969" b="0">
                <a:solidFill>
                  <a:srgbClr val="203442"/>
                </a:solidFill>
              </a:rPr>
              <a:t>Теория чисел</a:t>
            </a:r>
          </a:p>
        </p:txBody>
      </p:sp>
      <p:sp>
        <p:nvSpPr>
          <p:cNvPr id="200" name="text_68 OA">
            <a:extLst xmlns:a="http://schemas.openxmlformats.org/drawingml/2006/main">
              <a:ext uri="{FF2B5EF4-FFF2-40B4-BE49-F238E27FC236}">
                <a16:creationId xmlns:a16="http://schemas.microsoft.com/office/drawing/2014/main" id="{6A842F57-83B7-48D7-8995-A6E7F3A8E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68971" y="5142460"/>
            <a:ext cx="231414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1">
                <a:solidFill>
                  <a:srgbClr val="007F78"/>
                </a:solidFill>
              </a:defRPr>
            </a:defPPr>
            <a:lvl1pPr algn="l">
              <a:defRPr sz="1010" b="1">
                <a:solidFill>
                  <a:srgbClr val="007F78"/>
                </a:solidFill>
              </a:defRPr>
            </a:lvl1pPr>
            <a:lvl2pPr algn="l">
              <a:defRPr sz="1010" b="1">
                <a:solidFill>
                  <a:srgbClr val="007F78"/>
                </a:solidFill>
              </a:defRPr>
            </a:lvl2pPr>
            <a:lvl3pPr algn="l">
              <a:defRPr sz="1010" b="1">
                <a:solidFill>
                  <a:srgbClr val="007F78"/>
                </a:solidFill>
              </a:defRPr>
            </a:lvl3pPr>
            <a:lvl4pPr algn="l">
              <a:defRPr sz="1010" b="1">
                <a:solidFill>
                  <a:srgbClr val="007F78"/>
                </a:solidFill>
              </a:defRPr>
            </a:lvl4pPr>
            <a:lvl5pPr algn="l">
              <a:defRPr sz="1010" b="1">
                <a:solidFill>
                  <a:srgbClr val="007F78"/>
                </a:solidFill>
              </a:defRPr>
            </a:lvl5pPr>
            <a:lvl6pPr algn="l">
              <a:defRPr sz="1010" b="1">
                <a:solidFill>
                  <a:srgbClr val="007F78"/>
                </a:solidFill>
              </a:defRPr>
            </a:lvl6pPr>
            <a:lvl7pPr algn="l">
              <a:defRPr sz="1010" b="1">
                <a:solidFill>
                  <a:srgbClr val="007F78"/>
                </a:solidFill>
              </a:defRPr>
            </a:lvl7pPr>
            <a:lvl8pPr algn="l">
              <a:defRPr sz="1010" b="1">
                <a:solidFill>
                  <a:srgbClr val="007F78"/>
                </a:solidFill>
              </a:defRPr>
            </a:lvl8pPr>
            <a:lvl9pPr algn="l">
              <a:defRPr sz="101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10" b="1">
                <a:solidFill>
                  <a:srgbClr val="007F78"/>
                </a:solidFill>
              </a:defRPr>
            </a:pPr>
            <a:r>
              <a:rPr sz="1010" b="1">
                <a:solidFill>
                  <a:srgbClr val="007F78"/>
                </a:solidFill>
              </a:rPr>
              <a:t>OA</a:t>
            </a:r>
          </a:p>
        </p:txBody>
      </p:sp>
      <p:sp>
        <p:nvSpPr>
          <p:cNvPr id="201" name="text_69 Операторные алгебры">
            <a:extLst xmlns:a="http://schemas.openxmlformats.org/drawingml/2006/main">
              <a:ext uri="{FF2B5EF4-FFF2-40B4-BE49-F238E27FC236}">
                <a16:creationId xmlns:a16="http://schemas.microsoft.com/office/drawing/2014/main" id="{C44650CE-54F2-4E97-9BC3-77946CF3F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578571" y="5147381"/>
            <a:ext cx="1495874" cy="1537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69" b="0">
                <a:solidFill>
                  <a:srgbClr val="203442"/>
                </a:solidFill>
              </a:defRPr>
            </a:defPPr>
            <a:lvl1pPr algn="l">
              <a:defRPr sz="969" b="0">
                <a:solidFill>
                  <a:srgbClr val="203442"/>
                </a:solidFill>
              </a:defRPr>
            </a:lvl1pPr>
            <a:lvl2pPr algn="l">
              <a:defRPr sz="969" b="0">
                <a:solidFill>
                  <a:srgbClr val="203442"/>
                </a:solidFill>
              </a:defRPr>
            </a:lvl2pPr>
            <a:lvl3pPr algn="l">
              <a:defRPr sz="969" b="0">
                <a:solidFill>
                  <a:srgbClr val="203442"/>
                </a:solidFill>
              </a:defRPr>
            </a:lvl3pPr>
            <a:lvl4pPr algn="l">
              <a:defRPr sz="969" b="0">
                <a:solidFill>
                  <a:srgbClr val="203442"/>
                </a:solidFill>
              </a:defRPr>
            </a:lvl4pPr>
            <a:lvl5pPr algn="l">
              <a:defRPr sz="969" b="0">
                <a:solidFill>
                  <a:srgbClr val="203442"/>
                </a:solidFill>
              </a:defRPr>
            </a:lvl5pPr>
            <a:lvl6pPr algn="l">
              <a:defRPr sz="969" b="0">
                <a:solidFill>
                  <a:srgbClr val="203442"/>
                </a:solidFill>
              </a:defRPr>
            </a:lvl6pPr>
            <a:lvl7pPr algn="l">
              <a:defRPr sz="969" b="0">
                <a:solidFill>
                  <a:srgbClr val="203442"/>
                </a:solidFill>
              </a:defRPr>
            </a:lvl7pPr>
            <a:lvl8pPr algn="l">
              <a:defRPr sz="969" b="0">
                <a:solidFill>
                  <a:srgbClr val="203442"/>
                </a:solidFill>
              </a:defRPr>
            </a:lvl8pPr>
            <a:lvl9pPr algn="l">
              <a:defRPr sz="969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969" b="0">
                <a:solidFill>
                  <a:srgbClr val="203442"/>
                </a:solidFill>
              </a:defRPr>
            </a:pPr>
            <a:r>
              <a:rPr sz="969" b="0">
                <a:solidFill>
                  <a:srgbClr val="203442"/>
                </a:solidFill>
              </a:rPr>
              <a:t>Операторные алгебры</a:t>
            </a:r>
          </a:p>
        </p:txBody>
      </p:sp>
      <p:sp>
        <p:nvSpPr>
          <p:cNvPr id="202" name="text_70 OC">
            <a:extLst xmlns:a="http://schemas.openxmlformats.org/drawingml/2006/main">
              <a:ext uri="{FF2B5EF4-FFF2-40B4-BE49-F238E27FC236}">
                <a16:creationId xmlns:a16="http://schemas.microsoft.com/office/drawing/2014/main" id="{CE9E6753-BC71-43B4-8F6B-15F552516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68971" y="5295051"/>
            <a:ext cx="229730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1">
                <a:solidFill>
                  <a:srgbClr val="007F78"/>
                </a:solidFill>
              </a:defRPr>
            </a:defPPr>
            <a:lvl1pPr algn="l">
              <a:defRPr sz="1010" b="1">
                <a:solidFill>
                  <a:srgbClr val="007F78"/>
                </a:solidFill>
              </a:defRPr>
            </a:lvl1pPr>
            <a:lvl2pPr algn="l">
              <a:defRPr sz="1010" b="1">
                <a:solidFill>
                  <a:srgbClr val="007F78"/>
                </a:solidFill>
              </a:defRPr>
            </a:lvl2pPr>
            <a:lvl3pPr algn="l">
              <a:defRPr sz="1010" b="1">
                <a:solidFill>
                  <a:srgbClr val="007F78"/>
                </a:solidFill>
              </a:defRPr>
            </a:lvl3pPr>
            <a:lvl4pPr algn="l">
              <a:defRPr sz="1010" b="1">
                <a:solidFill>
                  <a:srgbClr val="007F78"/>
                </a:solidFill>
              </a:defRPr>
            </a:lvl4pPr>
            <a:lvl5pPr algn="l">
              <a:defRPr sz="1010" b="1">
                <a:solidFill>
                  <a:srgbClr val="007F78"/>
                </a:solidFill>
              </a:defRPr>
            </a:lvl5pPr>
            <a:lvl6pPr algn="l">
              <a:defRPr sz="1010" b="1">
                <a:solidFill>
                  <a:srgbClr val="007F78"/>
                </a:solidFill>
              </a:defRPr>
            </a:lvl6pPr>
            <a:lvl7pPr algn="l">
              <a:defRPr sz="1010" b="1">
                <a:solidFill>
                  <a:srgbClr val="007F78"/>
                </a:solidFill>
              </a:defRPr>
            </a:lvl7pPr>
            <a:lvl8pPr algn="l">
              <a:defRPr sz="1010" b="1">
                <a:solidFill>
                  <a:srgbClr val="007F78"/>
                </a:solidFill>
              </a:defRPr>
            </a:lvl8pPr>
            <a:lvl9pPr algn="l">
              <a:defRPr sz="101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10" b="1">
                <a:solidFill>
                  <a:srgbClr val="007F78"/>
                </a:solidFill>
              </a:defRPr>
            </a:pPr>
            <a:r>
              <a:rPr sz="1010" b="1">
                <a:solidFill>
                  <a:srgbClr val="007F78"/>
                </a:solidFill>
              </a:rPr>
              <a:t>OC</a:t>
            </a:r>
          </a:p>
        </p:txBody>
      </p:sp>
      <p:sp>
        <p:nvSpPr>
          <p:cNvPr id="203" name="text_71 Оптимизация и управление">
            <a:extLst xmlns:a="http://schemas.openxmlformats.org/drawingml/2006/main">
              <a:ext uri="{FF2B5EF4-FFF2-40B4-BE49-F238E27FC236}">
                <a16:creationId xmlns:a16="http://schemas.microsoft.com/office/drawing/2014/main" id="{D6E5F2B5-CAA5-435E-B48F-5394D503E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578571" y="5299972"/>
            <a:ext cx="1834479" cy="1537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69" b="0">
                <a:solidFill>
                  <a:srgbClr val="203442"/>
                </a:solidFill>
              </a:defRPr>
            </a:defPPr>
            <a:lvl1pPr algn="l">
              <a:defRPr sz="969" b="0">
                <a:solidFill>
                  <a:srgbClr val="203442"/>
                </a:solidFill>
              </a:defRPr>
            </a:lvl1pPr>
            <a:lvl2pPr algn="l">
              <a:defRPr sz="969" b="0">
                <a:solidFill>
                  <a:srgbClr val="203442"/>
                </a:solidFill>
              </a:defRPr>
            </a:lvl2pPr>
            <a:lvl3pPr algn="l">
              <a:defRPr sz="969" b="0">
                <a:solidFill>
                  <a:srgbClr val="203442"/>
                </a:solidFill>
              </a:defRPr>
            </a:lvl3pPr>
            <a:lvl4pPr algn="l">
              <a:defRPr sz="969" b="0">
                <a:solidFill>
                  <a:srgbClr val="203442"/>
                </a:solidFill>
              </a:defRPr>
            </a:lvl4pPr>
            <a:lvl5pPr algn="l">
              <a:defRPr sz="969" b="0">
                <a:solidFill>
                  <a:srgbClr val="203442"/>
                </a:solidFill>
              </a:defRPr>
            </a:lvl5pPr>
            <a:lvl6pPr algn="l">
              <a:defRPr sz="969" b="0">
                <a:solidFill>
                  <a:srgbClr val="203442"/>
                </a:solidFill>
              </a:defRPr>
            </a:lvl6pPr>
            <a:lvl7pPr algn="l">
              <a:defRPr sz="969" b="0">
                <a:solidFill>
                  <a:srgbClr val="203442"/>
                </a:solidFill>
              </a:defRPr>
            </a:lvl7pPr>
            <a:lvl8pPr algn="l">
              <a:defRPr sz="969" b="0">
                <a:solidFill>
                  <a:srgbClr val="203442"/>
                </a:solidFill>
              </a:defRPr>
            </a:lvl8pPr>
            <a:lvl9pPr algn="l">
              <a:defRPr sz="969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969" b="0">
                <a:solidFill>
                  <a:srgbClr val="203442"/>
                </a:solidFill>
              </a:defRPr>
            </a:pPr>
            <a:r>
              <a:rPr sz="969" b="0">
                <a:solidFill>
                  <a:srgbClr val="203442"/>
                </a:solidFill>
              </a:rPr>
              <a:t>Оптимизация и управление</a:t>
            </a:r>
          </a:p>
        </p:txBody>
      </p:sp>
      <p:sp>
        <p:nvSpPr>
          <p:cNvPr id="204" name="text_72 PR">
            <a:extLst xmlns:a="http://schemas.openxmlformats.org/drawingml/2006/main">
              <a:ext uri="{FF2B5EF4-FFF2-40B4-BE49-F238E27FC236}">
                <a16:creationId xmlns:a16="http://schemas.microsoft.com/office/drawing/2014/main" id="{EB5422C9-3F31-4B7F-B7CA-5C1D0E883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68971" y="5447641"/>
            <a:ext cx="219324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1">
                <a:solidFill>
                  <a:srgbClr val="007F78"/>
                </a:solidFill>
              </a:defRPr>
            </a:defPPr>
            <a:lvl1pPr algn="l">
              <a:defRPr sz="1010" b="1">
                <a:solidFill>
                  <a:srgbClr val="007F78"/>
                </a:solidFill>
              </a:defRPr>
            </a:lvl1pPr>
            <a:lvl2pPr algn="l">
              <a:defRPr sz="1010" b="1">
                <a:solidFill>
                  <a:srgbClr val="007F78"/>
                </a:solidFill>
              </a:defRPr>
            </a:lvl2pPr>
            <a:lvl3pPr algn="l">
              <a:defRPr sz="1010" b="1">
                <a:solidFill>
                  <a:srgbClr val="007F78"/>
                </a:solidFill>
              </a:defRPr>
            </a:lvl3pPr>
            <a:lvl4pPr algn="l">
              <a:defRPr sz="1010" b="1">
                <a:solidFill>
                  <a:srgbClr val="007F78"/>
                </a:solidFill>
              </a:defRPr>
            </a:lvl4pPr>
            <a:lvl5pPr algn="l">
              <a:defRPr sz="1010" b="1">
                <a:solidFill>
                  <a:srgbClr val="007F78"/>
                </a:solidFill>
              </a:defRPr>
            </a:lvl5pPr>
            <a:lvl6pPr algn="l">
              <a:defRPr sz="1010" b="1">
                <a:solidFill>
                  <a:srgbClr val="007F78"/>
                </a:solidFill>
              </a:defRPr>
            </a:lvl6pPr>
            <a:lvl7pPr algn="l">
              <a:defRPr sz="1010" b="1">
                <a:solidFill>
                  <a:srgbClr val="007F78"/>
                </a:solidFill>
              </a:defRPr>
            </a:lvl7pPr>
            <a:lvl8pPr algn="l">
              <a:defRPr sz="1010" b="1">
                <a:solidFill>
                  <a:srgbClr val="007F78"/>
                </a:solidFill>
              </a:defRPr>
            </a:lvl8pPr>
            <a:lvl9pPr algn="l">
              <a:defRPr sz="101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10" b="1">
                <a:solidFill>
                  <a:srgbClr val="007F78"/>
                </a:solidFill>
              </a:defRPr>
            </a:pPr>
            <a:r>
              <a:rPr sz="1010" b="1">
                <a:solidFill>
                  <a:srgbClr val="007F78"/>
                </a:solidFill>
              </a:rPr>
              <a:t>PR</a:t>
            </a:r>
          </a:p>
        </p:txBody>
      </p:sp>
      <p:sp>
        <p:nvSpPr>
          <p:cNvPr id="205" name="text_73 Теория вероятностей">
            <a:extLst xmlns:a="http://schemas.openxmlformats.org/drawingml/2006/main">
              <a:ext uri="{FF2B5EF4-FFF2-40B4-BE49-F238E27FC236}">
                <a16:creationId xmlns:a16="http://schemas.microsoft.com/office/drawing/2014/main" id="{0DAC50FA-3E1E-44DC-9F87-E1659EE97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578571" y="5452562"/>
            <a:ext cx="1421710" cy="1537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69" b="0">
                <a:solidFill>
                  <a:srgbClr val="203442"/>
                </a:solidFill>
              </a:defRPr>
            </a:defPPr>
            <a:lvl1pPr algn="l">
              <a:defRPr sz="969" b="0">
                <a:solidFill>
                  <a:srgbClr val="203442"/>
                </a:solidFill>
              </a:defRPr>
            </a:lvl1pPr>
            <a:lvl2pPr algn="l">
              <a:defRPr sz="969" b="0">
                <a:solidFill>
                  <a:srgbClr val="203442"/>
                </a:solidFill>
              </a:defRPr>
            </a:lvl2pPr>
            <a:lvl3pPr algn="l">
              <a:defRPr sz="969" b="0">
                <a:solidFill>
                  <a:srgbClr val="203442"/>
                </a:solidFill>
              </a:defRPr>
            </a:lvl3pPr>
            <a:lvl4pPr algn="l">
              <a:defRPr sz="969" b="0">
                <a:solidFill>
                  <a:srgbClr val="203442"/>
                </a:solidFill>
              </a:defRPr>
            </a:lvl4pPr>
            <a:lvl5pPr algn="l">
              <a:defRPr sz="969" b="0">
                <a:solidFill>
                  <a:srgbClr val="203442"/>
                </a:solidFill>
              </a:defRPr>
            </a:lvl5pPr>
            <a:lvl6pPr algn="l">
              <a:defRPr sz="969" b="0">
                <a:solidFill>
                  <a:srgbClr val="203442"/>
                </a:solidFill>
              </a:defRPr>
            </a:lvl6pPr>
            <a:lvl7pPr algn="l">
              <a:defRPr sz="969" b="0">
                <a:solidFill>
                  <a:srgbClr val="203442"/>
                </a:solidFill>
              </a:defRPr>
            </a:lvl7pPr>
            <a:lvl8pPr algn="l">
              <a:defRPr sz="969" b="0">
                <a:solidFill>
                  <a:srgbClr val="203442"/>
                </a:solidFill>
              </a:defRPr>
            </a:lvl8pPr>
            <a:lvl9pPr algn="l">
              <a:defRPr sz="969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969" b="0">
                <a:solidFill>
                  <a:srgbClr val="203442"/>
                </a:solidFill>
              </a:defRPr>
            </a:pPr>
            <a:r>
              <a:rPr sz="969" b="0">
                <a:solidFill>
                  <a:srgbClr val="203442"/>
                </a:solidFill>
              </a:rPr>
              <a:t>Теория вероятностей</a:t>
            </a:r>
          </a:p>
        </p:txBody>
      </p:sp>
      <p:sp>
        <p:nvSpPr>
          <p:cNvPr id="206" name="text_74 QA">
            <a:extLst xmlns:a="http://schemas.openxmlformats.org/drawingml/2006/main">
              <a:ext uri="{FF2B5EF4-FFF2-40B4-BE49-F238E27FC236}">
                <a16:creationId xmlns:a16="http://schemas.microsoft.com/office/drawing/2014/main" id="{80DD3D90-F87D-4E31-AE3E-2ED018CE9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68971" y="5600232"/>
            <a:ext cx="234863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1">
                <a:solidFill>
                  <a:srgbClr val="007F78"/>
                </a:solidFill>
              </a:defRPr>
            </a:defPPr>
            <a:lvl1pPr algn="l">
              <a:defRPr sz="1010" b="1">
                <a:solidFill>
                  <a:srgbClr val="007F78"/>
                </a:solidFill>
              </a:defRPr>
            </a:lvl1pPr>
            <a:lvl2pPr algn="l">
              <a:defRPr sz="1010" b="1">
                <a:solidFill>
                  <a:srgbClr val="007F78"/>
                </a:solidFill>
              </a:defRPr>
            </a:lvl2pPr>
            <a:lvl3pPr algn="l">
              <a:defRPr sz="1010" b="1">
                <a:solidFill>
                  <a:srgbClr val="007F78"/>
                </a:solidFill>
              </a:defRPr>
            </a:lvl3pPr>
            <a:lvl4pPr algn="l">
              <a:defRPr sz="1010" b="1">
                <a:solidFill>
                  <a:srgbClr val="007F78"/>
                </a:solidFill>
              </a:defRPr>
            </a:lvl4pPr>
            <a:lvl5pPr algn="l">
              <a:defRPr sz="1010" b="1">
                <a:solidFill>
                  <a:srgbClr val="007F78"/>
                </a:solidFill>
              </a:defRPr>
            </a:lvl5pPr>
            <a:lvl6pPr algn="l">
              <a:defRPr sz="1010" b="1">
                <a:solidFill>
                  <a:srgbClr val="007F78"/>
                </a:solidFill>
              </a:defRPr>
            </a:lvl6pPr>
            <a:lvl7pPr algn="l">
              <a:defRPr sz="1010" b="1">
                <a:solidFill>
                  <a:srgbClr val="007F78"/>
                </a:solidFill>
              </a:defRPr>
            </a:lvl7pPr>
            <a:lvl8pPr algn="l">
              <a:defRPr sz="1010" b="1">
                <a:solidFill>
                  <a:srgbClr val="007F78"/>
                </a:solidFill>
              </a:defRPr>
            </a:lvl8pPr>
            <a:lvl9pPr algn="l">
              <a:defRPr sz="101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10" b="1">
                <a:solidFill>
                  <a:srgbClr val="007F78"/>
                </a:solidFill>
              </a:defRPr>
            </a:pPr>
            <a:r>
              <a:rPr sz="1010" b="1">
                <a:solidFill>
                  <a:srgbClr val="007F78"/>
                </a:solidFill>
              </a:rPr>
              <a:t>QA</a:t>
            </a:r>
          </a:p>
        </p:txBody>
      </p:sp>
      <p:sp>
        <p:nvSpPr>
          <p:cNvPr id="207" name="text_75 Квантовая алгебра">
            <a:extLst xmlns:a="http://schemas.openxmlformats.org/drawingml/2006/main">
              <a:ext uri="{FF2B5EF4-FFF2-40B4-BE49-F238E27FC236}">
                <a16:creationId xmlns:a16="http://schemas.microsoft.com/office/drawing/2014/main" id="{76FFFBA5-9F4F-4609-AF7E-708ACE180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578571" y="5605153"/>
            <a:ext cx="1273880" cy="1537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69" b="0">
                <a:solidFill>
                  <a:srgbClr val="203442"/>
                </a:solidFill>
              </a:defRPr>
            </a:defPPr>
            <a:lvl1pPr algn="l">
              <a:defRPr sz="969" b="0">
                <a:solidFill>
                  <a:srgbClr val="203442"/>
                </a:solidFill>
              </a:defRPr>
            </a:lvl1pPr>
            <a:lvl2pPr algn="l">
              <a:defRPr sz="969" b="0">
                <a:solidFill>
                  <a:srgbClr val="203442"/>
                </a:solidFill>
              </a:defRPr>
            </a:lvl2pPr>
            <a:lvl3pPr algn="l">
              <a:defRPr sz="969" b="0">
                <a:solidFill>
                  <a:srgbClr val="203442"/>
                </a:solidFill>
              </a:defRPr>
            </a:lvl3pPr>
            <a:lvl4pPr algn="l">
              <a:defRPr sz="969" b="0">
                <a:solidFill>
                  <a:srgbClr val="203442"/>
                </a:solidFill>
              </a:defRPr>
            </a:lvl4pPr>
            <a:lvl5pPr algn="l">
              <a:defRPr sz="969" b="0">
                <a:solidFill>
                  <a:srgbClr val="203442"/>
                </a:solidFill>
              </a:defRPr>
            </a:lvl5pPr>
            <a:lvl6pPr algn="l">
              <a:defRPr sz="969" b="0">
                <a:solidFill>
                  <a:srgbClr val="203442"/>
                </a:solidFill>
              </a:defRPr>
            </a:lvl6pPr>
            <a:lvl7pPr algn="l">
              <a:defRPr sz="969" b="0">
                <a:solidFill>
                  <a:srgbClr val="203442"/>
                </a:solidFill>
              </a:defRPr>
            </a:lvl7pPr>
            <a:lvl8pPr algn="l">
              <a:defRPr sz="969" b="0">
                <a:solidFill>
                  <a:srgbClr val="203442"/>
                </a:solidFill>
              </a:defRPr>
            </a:lvl8pPr>
            <a:lvl9pPr algn="l">
              <a:defRPr sz="969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969" b="0">
                <a:solidFill>
                  <a:srgbClr val="203442"/>
                </a:solidFill>
              </a:defRPr>
            </a:pPr>
            <a:r>
              <a:rPr sz="969" b="0">
                <a:solidFill>
                  <a:srgbClr val="203442"/>
                </a:solidFill>
              </a:rPr>
              <a:t>Квантовая алгебра</a:t>
            </a:r>
          </a:p>
        </p:txBody>
      </p:sp>
      <p:sp>
        <p:nvSpPr>
          <p:cNvPr id="208" name="text_76 RA">
            <a:extLst xmlns:a="http://schemas.openxmlformats.org/drawingml/2006/main">
              <a:ext uri="{FF2B5EF4-FFF2-40B4-BE49-F238E27FC236}">
                <a16:creationId xmlns:a16="http://schemas.microsoft.com/office/drawing/2014/main" id="{EEC74A83-A0B1-4D4A-889C-44AB871F3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68971" y="5752822"/>
            <a:ext cx="224577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1">
                <a:solidFill>
                  <a:srgbClr val="007F78"/>
                </a:solidFill>
              </a:defRPr>
            </a:defPPr>
            <a:lvl1pPr algn="l">
              <a:defRPr sz="1010" b="1">
                <a:solidFill>
                  <a:srgbClr val="007F78"/>
                </a:solidFill>
              </a:defRPr>
            </a:lvl1pPr>
            <a:lvl2pPr algn="l">
              <a:defRPr sz="1010" b="1">
                <a:solidFill>
                  <a:srgbClr val="007F78"/>
                </a:solidFill>
              </a:defRPr>
            </a:lvl2pPr>
            <a:lvl3pPr algn="l">
              <a:defRPr sz="1010" b="1">
                <a:solidFill>
                  <a:srgbClr val="007F78"/>
                </a:solidFill>
              </a:defRPr>
            </a:lvl3pPr>
            <a:lvl4pPr algn="l">
              <a:defRPr sz="1010" b="1">
                <a:solidFill>
                  <a:srgbClr val="007F78"/>
                </a:solidFill>
              </a:defRPr>
            </a:lvl4pPr>
            <a:lvl5pPr algn="l">
              <a:defRPr sz="1010" b="1">
                <a:solidFill>
                  <a:srgbClr val="007F78"/>
                </a:solidFill>
              </a:defRPr>
            </a:lvl5pPr>
            <a:lvl6pPr algn="l">
              <a:defRPr sz="1010" b="1">
                <a:solidFill>
                  <a:srgbClr val="007F78"/>
                </a:solidFill>
              </a:defRPr>
            </a:lvl6pPr>
            <a:lvl7pPr algn="l">
              <a:defRPr sz="1010" b="1">
                <a:solidFill>
                  <a:srgbClr val="007F78"/>
                </a:solidFill>
              </a:defRPr>
            </a:lvl7pPr>
            <a:lvl8pPr algn="l">
              <a:defRPr sz="1010" b="1">
                <a:solidFill>
                  <a:srgbClr val="007F78"/>
                </a:solidFill>
              </a:defRPr>
            </a:lvl8pPr>
            <a:lvl9pPr algn="l">
              <a:defRPr sz="101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10" b="1">
                <a:solidFill>
                  <a:srgbClr val="007F78"/>
                </a:solidFill>
              </a:defRPr>
            </a:pPr>
            <a:r>
              <a:rPr sz="1010" b="1">
                <a:solidFill>
                  <a:srgbClr val="007F78"/>
                </a:solidFill>
              </a:rPr>
              <a:t>RA</a:t>
            </a:r>
          </a:p>
        </p:txBody>
      </p:sp>
      <p:sp>
        <p:nvSpPr>
          <p:cNvPr id="209" name="text_77 Кольца и алгебры">
            <a:extLst xmlns:a="http://schemas.openxmlformats.org/drawingml/2006/main">
              <a:ext uri="{FF2B5EF4-FFF2-40B4-BE49-F238E27FC236}">
                <a16:creationId xmlns:a16="http://schemas.microsoft.com/office/drawing/2014/main" id="{4A67EEB4-9D73-4B80-A5AA-4AA508A8E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578571" y="5757743"/>
            <a:ext cx="1203041" cy="1537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69" b="0">
                <a:solidFill>
                  <a:srgbClr val="203442"/>
                </a:solidFill>
              </a:defRPr>
            </a:defPPr>
            <a:lvl1pPr algn="l">
              <a:defRPr sz="969" b="0">
                <a:solidFill>
                  <a:srgbClr val="203442"/>
                </a:solidFill>
              </a:defRPr>
            </a:lvl1pPr>
            <a:lvl2pPr algn="l">
              <a:defRPr sz="969" b="0">
                <a:solidFill>
                  <a:srgbClr val="203442"/>
                </a:solidFill>
              </a:defRPr>
            </a:lvl2pPr>
            <a:lvl3pPr algn="l">
              <a:defRPr sz="969" b="0">
                <a:solidFill>
                  <a:srgbClr val="203442"/>
                </a:solidFill>
              </a:defRPr>
            </a:lvl3pPr>
            <a:lvl4pPr algn="l">
              <a:defRPr sz="969" b="0">
                <a:solidFill>
                  <a:srgbClr val="203442"/>
                </a:solidFill>
              </a:defRPr>
            </a:lvl4pPr>
            <a:lvl5pPr algn="l">
              <a:defRPr sz="969" b="0">
                <a:solidFill>
                  <a:srgbClr val="203442"/>
                </a:solidFill>
              </a:defRPr>
            </a:lvl5pPr>
            <a:lvl6pPr algn="l">
              <a:defRPr sz="969" b="0">
                <a:solidFill>
                  <a:srgbClr val="203442"/>
                </a:solidFill>
              </a:defRPr>
            </a:lvl6pPr>
            <a:lvl7pPr algn="l">
              <a:defRPr sz="969" b="0">
                <a:solidFill>
                  <a:srgbClr val="203442"/>
                </a:solidFill>
              </a:defRPr>
            </a:lvl7pPr>
            <a:lvl8pPr algn="l">
              <a:defRPr sz="969" b="0">
                <a:solidFill>
                  <a:srgbClr val="203442"/>
                </a:solidFill>
              </a:defRPr>
            </a:lvl8pPr>
            <a:lvl9pPr algn="l">
              <a:defRPr sz="969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969" b="0">
                <a:solidFill>
                  <a:srgbClr val="203442"/>
                </a:solidFill>
              </a:defRPr>
            </a:pPr>
            <a:r>
              <a:rPr sz="969" b="0">
                <a:solidFill>
                  <a:srgbClr val="203442"/>
                </a:solidFill>
              </a:rPr>
              <a:t>Кольца и алгебры</a:t>
            </a:r>
          </a:p>
        </p:txBody>
      </p:sp>
      <p:sp>
        <p:nvSpPr>
          <p:cNvPr id="210" name="text_78 RT">
            <a:extLst xmlns:a="http://schemas.openxmlformats.org/drawingml/2006/main">
              <a:ext uri="{FF2B5EF4-FFF2-40B4-BE49-F238E27FC236}">
                <a16:creationId xmlns:a16="http://schemas.microsoft.com/office/drawing/2014/main" id="{9C942760-B1CC-4D15-933B-FA253CCBA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68971" y="5905413"/>
            <a:ext cx="207053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1">
                <a:solidFill>
                  <a:srgbClr val="007F78"/>
                </a:solidFill>
              </a:defRPr>
            </a:defPPr>
            <a:lvl1pPr algn="l">
              <a:defRPr sz="1010" b="1">
                <a:solidFill>
                  <a:srgbClr val="007F78"/>
                </a:solidFill>
              </a:defRPr>
            </a:lvl1pPr>
            <a:lvl2pPr algn="l">
              <a:defRPr sz="1010" b="1">
                <a:solidFill>
                  <a:srgbClr val="007F78"/>
                </a:solidFill>
              </a:defRPr>
            </a:lvl2pPr>
            <a:lvl3pPr algn="l">
              <a:defRPr sz="1010" b="1">
                <a:solidFill>
                  <a:srgbClr val="007F78"/>
                </a:solidFill>
              </a:defRPr>
            </a:lvl3pPr>
            <a:lvl4pPr algn="l">
              <a:defRPr sz="1010" b="1">
                <a:solidFill>
                  <a:srgbClr val="007F78"/>
                </a:solidFill>
              </a:defRPr>
            </a:lvl4pPr>
            <a:lvl5pPr algn="l">
              <a:defRPr sz="1010" b="1">
                <a:solidFill>
                  <a:srgbClr val="007F78"/>
                </a:solidFill>
              </a:defRPr>
            </a:lvl5pPr>
            <a:lvl6pPr algn="l">
              <a:defRPr sz="1010" b="1">
                <a:solidFill>
                  <a:srgbClr val="007F78"/>
                </a:solidFill>
              </a:defRPr>
            </a:lvl6pPr>
            <a:lvl7pPr algn="l">
              <a:defRPr sz="1010" b="1">
                <a:solidFill>
                  <a:srgbClr val="007F78"/>
                </a:solidFill>
              </a:defRPr>
            </a:lvl7pPr>
            <a:lvl8pPr algn="l">
              <a:defRPr sz="1010" b="1">
                <a:solidFill>
                  <a:srgbClr val="007F78"/>
                </a:solidFill>
              </a:defRPr>
            </a:lvl8pPr>
            <a:lvl9pPr algn="l">
              <a:defRPr sz="101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10" b="1">
                <a:solidFill>
                  <a:srgbClr val="007F78"/>
                </a:solidFill>
              </a:defRPr>
            </a:pPr>
            <a:r>
              <a:rPr sz="1010" b="1">
                <a:solidFill>
                  <a:srgbClr val="007F78"/>
                </a:solidFill>
              </a:rPr>
              <a:t>RT</a:t>
            </a:r>
          </a:p>
        </p:txBody>
      </p:sp>
      <p:sp>
        <p:nvSpPr>
          <p:cNvPr id="211" name="text_79 Теория представлений">
            <a:extLst xmlns:a="http://schemas.openxmlformats.org/drawingml/2006/main">
              <a:ext uri="{FF2B5EF4-FFF2-40B4-BE49-F238E27FC236}">
                <a16:creationId xmlns:a16="http://schemas.microsoft.com/office/drawing/2014/main" id="{01690759-40AF-4E18-BBA1-A66208B95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578571" y="5910334"/>
            <a:ext cx="1524960" cy="1537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69" b="0">
                <a:solidFill>
                  <a:srgbClr val="203442"/>
                </a:solidFill>
              </a:defRPr>
            </a:defPPr>
            <a:lvl1pPr algn="l">
              <a:defRPr sz="969" b="0">
                <a:solidFill>
                  <a:srgbClr val="203442"/>
                </a:solidFill>
              </a:defRPr>
            </a:lvl1pPr>
            <a:lvl2pPr algn="l">
              <a:defRPr sz="969" b="0">
                <a:solidFill>
                  <a:srgbClr val="203442"/>
                </a:solidFill>
              </a:defRPr>
            </a:lvl2pPr>
            <a:lvl3pPr algn="l">
              <a:defRPr sz="969" b="0">
                <a:solidFill>
                  <a:srgbClr val="203442"/>
                </a:solidFill>
              </a:defRPr>
            </a:lvl3pPr>
            <a:lvl4pPr algn="l">
              <a:defRPr sz="969" b="0">
                <a:solidFill>
                  <a:srgbClr val="203442"/>
                </a:solidFill>
              </a:defRPr>
            </a:lvl4pPr>
            <a:lvl5pPr algn="l">
              <a:defRPr sz="969" b="0">
                <a:solidFill>
                  <a:srgbClr val="203442"/>
                </a:solidFill>
              </a:defRPr>
            </a:lvl5pPr>
            <a:lvl6pPr algn="l">
              <a:defRPr sz="969" b="0">
                <a:solidFill>
                  <a:srgbClr val="203442"/>
                </a:solidFill>
              </a:defRPr>
            </a:lvl6pPr>
            <a:lvl7pPr algn="l">
              <a:defRPr sz="969" b="0">
                <a:solidFill>
                  <a:srgbClr val="203442"/>
                </a:solidFill>
              </a:defRPr>
            </a:lvl7pPr>
            <a:lvl8pPr algn="l">
              <a:defRPr sz="969" b="0">
                <a:solidFill>
                  <a:srgbClr val="203442"/>
                </a:solidFill>
              </a:defRPr>
            </a:lvl8pPr>
            <a:lvl9pPr algn="l">
              <a:defRPr sz="969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969" b="0">
                <a:solidFill>
                  <a:srgbClr val="203442"/>
                </a:solidFill>
              </a:defRPr>
            </a:pPr>
            <a:r>
              <a:rPr sz="969" b="0">
                <a:solidFill>
                  <a:srgbClr val="203442"/>
                </a:solidFill>
              </a:rPr>
              <a:t>Теория представлений</a:t>
            </a:r>
          </a:p>
        </p:txBody>
      </p:sp>
      <p:sp>
        <p:nvSpPr>
          <p:cNvPr id="212" name="text_80 SG">
            <a:extLst xmlns:a="http://schemas.openxmlformats.org/drawingml/2006/main">
              <a:ext uri="{FF2B5EF4-FFF2-40B4-BE49-F238E27FC236}">
                <a16:creationId xmlns:a16="http://schemas.microsoft.com/office/drawing/2014/main" id="{68436DEB-FDB6-40A1-BA8D-50172F243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68971" y="6058003"/>
            <a:ext cx="224196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1">
                <a:solidFill>
                  <a:srgbClr val="007F78"/>
                </a:solidFill>
              </a:defRPr>
            </a:defPPr>
            <a:lvl1pPr algn="l">
              <a:defRPr sz="1010" b="1">
                <a:solidFill>
                  <a:srgbClr val="007F78"/>
                </a:solidFill>
              </a:defRPr>
            </a:lvl1pPr>
            <a:lvl2pPr algn="l">
              <a:defRPr sz="1010" b="1">
                <a:solidFill>
                  <a:srgbClr val="007F78"/>
                </a:solidFill>
              </a:defRPr>
            </a:lvl2pPr>
            <a:lvl3pPr algn="l">
              <a:defRPr sz="1010" b="1">
                <a:solidFill>
                  <a:srgbClr val="007F78"/>
                </a:solidFill>
              </a:defRPr>
            </a:lvl3pPr>
            <a:lvl4pPr algn="l">
              <a:defRPr sz="1010" b="1">
                <a:solidFill>
                  <a:srgbClr val="007F78"/>
                </a:solidFill>
              </a:defRPr>
            </a:lvl4pPr>
            <a:lvl5pPr algn="l">
              <a:defRPr sz="1010" b="1">
                <a:solidFill>
                  <a:srgbClr val="007F78"/>
                </a:solidFill>
              </a:defRPr>
            </a:lvl5pPr>
            <a:lvl6pPr algn="l">
              <a:defRPr sz="1010" b="1">
                <a:solidFill>
                  <a:srgbClr val="007F78"/>
                </a:solidFill>
              </a:defRPr>
            </a:lvl6pPr>
            <a:lvl7pPr algn="l">
              <a:defRPr sz="1010" b="1">
                <a:solidFill>
                  <a:srgbClr val="007F78"/>
                </a:solidFill>
              </a:defRPr>
            </a:lvl7pPr>
            <a:lvl8pPr algn="l">
              <a:defRPr sz="1010" b="1">
                <a:solidFill>
                  <a:srgbClr val="007F78"/>
                </a:solidFill>
              </a:defRPr>
            </a:lvl8pPr>
            <a:lvl9pPr algn="l">
              <a:defRPr sz="101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10" b="1">
                <a:solidFill>
                  <a:srgbClr val="007F78"/>
                </a:solidFill>
              </a:defRPr>
            </a:pPr>
            <a:r>
              <a:rPr sz="1010" b="1">
                <a:solidFill>
                  <a:srgbClr val="007F78"/>
                </a:solidFill>
              </a:rPr>
              <a:t>SG</a:t>
            </a:r>
          </a:p>
        </p:txBody>
      </p:sp>
      <p:sp>
        <p:nvSpPr>
          <p:cNvPr id="213" name="text_81 Симплектическая геометрия">
            <a:extLst xmlns:a="http://schemas.openxmlformats.org/drawingml/2006/main">
              <a:ext uri="{FF2B5EF4-FFF2-40B4-BE49-F238E27FC236}">
                <a16:creationId xmlns:a16="http://schemas.microsoft.com/office/drawing/2014/main" id="{8100B7A0-FB65-4F3A-B794-D8355B7CC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578571" y="6062924"/>
            <a:ext cx="1912585" cy="1537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69" b="0">
                <a:solidFill>
                  <a:srgbClr val="203442"/>
                </a:solidFill>
              </a:defRPr>
            </a:defPPr>
            <a:lvl1pPr algn="l">
              <a:defRPr sz="969" b="0">
                <a:solidFill>
                  <a:srgbClr val="203442"/>
                </a:solidFill>
              </a:defRPr>
            </a:lvl1pPr>
            <a:lvl2pPr algn="l">
              <a:defRPr sz="969" b="0">
                <a:solidFill>
                  <a:srgbClr val="203442"/>
                </a:solidFill>
              </a:defRPr>
            </a:lvl2pPr>
            <a:lvl3pPr algn="l">
              <a:defRPr sz="969" b="0">
                <a:solidFill>
                  <a:srgbClr val="203442"/>
                </a:solidFill>
              </a:defRPr>
            </a:lvl3pPr>
            <a:lvl4pPr algn="l">
              <a:defRPr sz="969" b="0">
                <a:solidFill>
                  <a:srgbClr val="203442"/>
                </a:solidFill>
              </a:defRPr>
            </a:lvl4pPr>
            <a:lvl5pPr algn="l">
              <a:defRPr sz="969" b="0">
                <a:solidFill>
                  <a:srgbClr val="203442"/>
                </a:solidFill>
              </a:defRPr>
            </a:lvl5pPr>
            <a:lvl6pPr algn="l">
              <a:defRPr sz="969" b="0">
                <a:solidFill>
                  <a:srgbClr val="203442"/>
                </a:solidFill>
              </a:defRPr>
            </a:lvl6pPr>
            <a:lvl7pPr algn="l">
              <a:defRPr sz="969" b="0">
                <a:solidFill>
                  <a:srgbClr val="203442"/>
                </a:solidFill>
              </a:defRPr>
            </a:lvl7pPr>
            <a:lvl8pPr algn="l">
              <a:defRPr sz="969" b="0">
                <a:solidFill>
                  <a:srgbClr val="203442"/>
                </a:solidFill>
              </a:defRPr>
            </a:lvl8pPr>
            <a:lvl9pPr algn="l">
              <a:defRPr sz="969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969" b="0">
                <a:solidFill>
                  <a:srgbClr val="203442"/>
                </a:solidFill>
              </a:defRPr>
            </a:pPr>
            <a:r>
              <a:rPr sz="969" b="0">
                <a:solidFill>
                  <a:srgbClr val="203442"/>
                </a:solidFill>
              </a:rPr>
              <a:t>Симплектическая геометрия</a:t>
            </a:r>
          </a:p>
        </p:txBody>
      </p:sp>
      <p:sp>
        <p:nvSpPr>
          <p:cNvPr id="214" name="text_82 SP">
            <a:extLst xmlns:a="http://schemas.openxmlformats.org/drawingml/2006/main">
              <a:ext uri="{FF2B5EF4-FFF2-40B4-BE49-F238E27FC236}">
                <a16:creationId xmlns:a16="http://schemas.microsoft.com/office/drawing/2014/main" id="{F678C9C3-B94A-4929-8FA1-CD0BFFFCC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68971" y="6210594"/>
            <a:ext cx="212928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1">
                <a:solidFill>
                  <a:srgbClr val="007F78"/>
                </a:solidFill>
              </a:defRPr>
            </a:defPPr>
            <a:lvl1pPr algn="l">
              <a:defRPr sz="1010" b="1">
                <a:solidFill>
                  <a:srgbClr val="007F78"/>
                </a:solidFill>
              </a:defRPr>
            </a:lvl1pPr>
            <a:lvl2pPr algn="l">
              <a:defRPr sz="1010" b="1">
                <a:solidFill>
                  <a:srgbClr val="007F78"/>
                </a:solidFill>
              </a:defRPr>
            </a:lvl2pPr>
            <a:lvl3pPr algn="l">
              <a:defRPr sz="1010" b="1">
                <a:solidFill>
                  <a:srgbClr val="007F78"/>
                </a:solidFill>
              </a:defRPr>
            </a:lvl3pPr>
            <a:lvl4pPr algn="l">
              <a:defRPr sz="1010" b="1">
                <a:solidFill>
                  <a:srgbClr val="007F78"/>
                </a:solidFill>
              </a:defRPr>
            </a:lvl4pPr>
            <a:lvl5pPr algn="l">
              <a:defRPr sz="1010" b="1">
                <a:solidFill>
                  <a:srgbClr val="007F78"/>
                </a:solidFill>
              </a:defRPr>
            </a:lvl5pPr>
            <a:lvl6pPr algn="l">
              <a:defRPr sz="1010" b="1">
                <a:solidFill>
                  <a:srgbClr val="007F78"/>
                </a:solidFill>
              </a:defRPr>
            </a:lvl6pPr>
            <a:lvl7pPr algn="l">
              <a:defRPr sz="1010" b="1">
                <a:solidFill>
                  <a:srgbClr val="007F78"/>
                </a:solidFill>
              </a:defRPr>
            </a:lvl7pPr>
            <a:lvl8pPr algn="l">
              <a:defRPr sz="1010" b="1">
                <a:solidFill>
                  <a:srgbClr val="007F78"/>
                </a:solidFill>
              </a:defRPr>
            </a:lvl8pPr>
            <a:lvl9pPr algn="l">
              <a:defRPr sz="101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10" b="1">
                <a:solidFill>
                  <a:srgbClr val="007F78"/>
                </a:solidFill>
              </a:defRPr>
            </a:pPr>
            <a:r>
              <a:rPr sz="1010" b="1">
                <a:solidFill>
                  <a:srgbClr val="007F78"/>
                </a:solidFill>
              </a:rPr>
              <a:t>SP</a:t>
            </a:r>
          </a:p>
        </p:txBody>
      </p:sp>
      <p:sp>
        <p:nvSpPr>
          <p:cNvPr id="215" name="text_83 Спектральная теория">
            <a:extLst xmlns:a="http://schemas.openxmlformats.org/drawingml/2006/main">
              <a:ext uri="{FF2B5EF4-FFF2-40B4-BE49-F238E27FC236}">
                <a16:creationId xmlns:a16="http://schemas.microsoft.com/office/drawing/2014/main" id="{3FD21828-5ACB-44C1-9001-BC6D58B2C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578571" y="6215515"/>
            <a:ext cx="1442798" cy="1537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69" b="0">
                <a:solidFill>
                  <a:srgbClr val="203442"/>
                </a:solidFill>
              </a:defRPr>
            </a:defPPr>
            <a:lvl1pPr algn="l">
              <a:defRPr sz="969" b="0">
                <a:solidFill>
                  <a:srgbClr val="203442"/>
                </a:solidFill>
              </a:defRPr>
            </a:lvl1pPr>
            <a:lvl2pPr algn="l">
              <a:defRPr sz="969" b="0">
                <a:solidFill>
                  <a:srgbClr val="203442"/>
                </a:solidFill>
              </a:defRPr>
            </a:lvl2pPr>
            <a:lvl3pPr algn="l">
              <a:defRPr sz="969" b="0">
                <a:solidFill>
                  <a:srgbClr val="203442"/>
                </a:solidFill>
              </a:defRPr>
            </a:lvl3pPr>
            <a:lvl4pPr algn="l">
              <a:defRPr sz="969" b="0">
                <a:solidFill>
                  <a:srgbClr val="203442"/>
                </a:solidFill>
              </a:defRPr>
            </a:lvl4pPr>
            <a:lvl5pPr algn="l">
              <a:defRPr sz="969" b="0">
                <a:solidFill>
                  <a:srgbClr val="203442"/>
                </a:solidFill>
              </a:defRPr>
            </a:lvl5pPr>
            <a:lvl6pPr algn="l">
              <a:defRPr sz="969" b="0">
                <a:solidFill>
                  <a:srgbClr val="203442"/>
                </a:solidFill>
              </a:defRPr>
            </a:lvl6pPr>
            <a:lvl7pPr algn="l">
              <a:defRPr sz="969" b="0">
                <a:solidFill>
                  <a:srgbClr val="203442"/>
                </a:solidFill>
              </a:defRPr>
            </a:lvl7pPr>
            <a:lvl8pPr algn="l">
              <a:defRPr sz="969" b="0">
                <a:solidFill>
                  <a:srgbClr val="203442"/>
                </a:solidFill>
              </a:defRPr>
            </a:lvl8pPr>
            <a:lvl9pPr algn="l">
              <a:defRPr sz="969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969" b="0">
                <a:solidFill>
                  <a:srgbClr val="203442"/>
                </a:solidFill>
              </a:defRPr>
            </a:pPr>
            <a:r>
              <a:rPr sz="969" b="0">
                <a:solidFill>
                  <a:srgbClr val="203442"/>
                </a:solidFill>
              </a:rPr>
              <a:t>Спектральная теория</a:t>
            </a:r>
          </a:p>
        </p:txBody>
      </p:sp>
      <p:sp>
        <p:nvSpPr>
          <p:cNvPr id="216" name="text_84 ST">
            <a:extLst xmlns:a="http://schemas.openxmlformats.org/drawingml/2006/main">
              <a:ext uri="{FF2B5EF4-FFF2-40B4-BE49-F238E27FC236}">
                <a16:creationId xmlns:a16="http://schemas.microsoft.com/office/drawing/2014/main" id="{33369B50-0AD9-4D37-82B7-5679909D0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68971" y="6363184"/>
            <a:ext cx="206411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1">
                <a:solidFill>
                  <a:srgbClr val="007F78"/>
                </a:solidFill>
              </a:defRPr>
            </a:defPPr>
            <a:lvl1pPr algn="l">
              <a:defRPr sz="1010" b="1">
                <a:solidFill>
                  <a:srgbClr val="007F78"/>
                </a:solidFill>
              </a:defRPr>
            </a:lvl1pPr>
            <a:lvl2pPr algn="l">
              <a:defRPr sz="1010" b="1">
                <a:solidFill>
                  <a:srgbClr val="007F78"/>
                </a:solidFill>
              </a:defRPr>
            </a:lvl2pPr>
            <a:lvl3pPr algn="l">
              <a:defRPr sz="1010" b="1">
                <a:solidFill>
                  <a:srgbClr val="007F78"/>
                </a:solidFill>
              </a:defRPr>
            </a:lvl3pPr>
            <a:lvl4pPr algn="l">
              <a:defRPr sz="1010" b="1">
                <a:solidFill>
                  <a:srgbClr val="007F78"/>
                </a:solidFill>
              </a:defRPr>
            </a:lvl4pPr>
            <a:lvl5pPr algn="l">
              <a:defRPr sz="1010" b="1">
                <a:solidFill>
                  <a:srgbClr val="007F78"/>
                </a:solidFill>
              </a:defRPr>
            </a:lvl5pPr>
            <a:lvl6pPr algn="l">
              <a:defRPr sz="1010" b="1">
                <a:solidFill>
                  <a:srgbClr val="007F78"/>
                </a:solidFill>
              </a:defRPr>
            </a:lvl6pPr>
            <a:lvl7pPr algn="l">
              <a:defRPr sz="1010" b="1">
                <a:solidFill>
                  <a:srgbClr val="007F78"/>
                </a:solidFill>
              </a:defRPr>
            </a:lvl7pPr>
            <a:lvl8pPr algn="l">
              <a:defRPr sz="1010" b="1">
                <a:solidFill>
                  <a:srgbClr val="007F78"/>
                </a:solidFill>
              </a:defRPr>
            </a:lvl8pPr>
            <a:lvl9pPr algn="l">
              <a:defRPr sz="101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010" b="1">
                <a:solidFill>
                  <a:srgbClr val="007F78"/>
                </a:solidFill>
              </a:defRPr>
            </a:pPr>
            <a:r>
              <a:rPr sz="1010" b="1">
                <a:solidFill>
                  <a:srgbClr val="007F78"/>
                </a:solidFill>
              </a:rPr>
              <a:t>ST</a:t>
            </a:r>
          </a:p>
        </p:txBody>
      </p:sp>
      <p:sp>
        <p:nvSpPr>
          <p:cNvPr id="217" name="text_85 Статистическая теория">
            <a:extLst xmlns:a="http://schemas.openxmlformats.org/drawingml/2006/main">
              <a:ext uri="{FF2B5EF4-FFF2-40B4-BE49-F238E27FC236}">
                <a16:creationId xmlns:a16="http://schemas.microsoft.com/office/drawing/2014/main" id="{14356CBD-A657-4F94-A306-306C58A7E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578571" y="6368105"/>
            <a:ext cx="1563888" cy="1537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69" b="0">
                <a:solidFill>
                  <a:srgbClr val="203442"/>
                </a:solidFill>
              </a:defRPr>
            </a:defPPr>
            <a:lvl1pPr algn="l">
              <a:defRPr sz="969" b="0">
                <a:solidFill>
                  <a:srgbClr val="203442"/>
                </a:solidFill>
              </a:defRPr>
            </a:lvl1pPr>
            <a:lvl2pPr algn="l">
              <a:defRPr sz="969" b="0">
                <a:solidFill>
                  <a:srgbClr val="203442"/>
                </a:solidFill>
              </a:defRPr>
            </a:lvl2pPr>
            <a:lvl3pPr algn="l">
              <a:defRPr sz="969" b="0">
                <a:solidFill>
                  <a:srgbClr val="203442"/>
                </a:solidFill>
              </a:defRPr>
            </a:lvl3pPr>
            <a:lvl4pPr algn="l">
              <a:defRPr sz="969" b="0">
                <a:solidFill>
                  <a:srgbClr val="203442"/>
                </a:solidFill>
              </a:defRPr>
            </a:lvl4pPr>
            <a:lvl5pPr algn="l">
              <a:defRPr sz="969" b="0">
                <a:solidFill>
                  <a:srgbClr val="203442"/>
                </a:solidFill>
              </a:defRPr>
            </a:lvl5pPr>
            <a:lvl6pPr algn="l">
              <a:defRPr sz="969" b="0">
                <a:solidFill>
                  <a:srgbClr val="203442"/>
                </a:solidFill>
              </a:defRPr>
            </a:lvl6pPr>
            <a:lvl7pPr algn="l">
              <a:defRPr sz="969" b="0">
                <a:solidFill>
                  <a:srgbClr val="203442"/>
                </a:solidFill>
              </a:defRPr>
            </a:lvl7pPr>
            <a:lvl8pPr algn="l">
              <a:defRPr sz="969" b="0">
                <a:solidFill>
                  <a:srgbClr val="203442"/>
                </a:solidFill>
              </a:defRPr>
            </a:lvl8pPr>
            <a:lvl9pPr algn="l">
              <a:defRPr sz="969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969" b="0">
                <a:solidFill>
                  <a:srgbClr val="203442"/>
                </a:solidFill>
              </a:defRPr>
            </a:pPr>
            <a:r>
              <a:rPr sz="969" b="0">
                <a:solidFill>
                  <a:srgbClr val="203442"/>
                </a:solidFill>
              </a:rPr>
              <a:t>Статистическая теория</a:t>
            </a:r>
          </a:p>
        </p:txBody>
      </p:sp>
      <p:sp>
        <p:nvSpPr>
          <p:cNvPr id="218" name="text_86 При исключении одного направления: ρ = 0,46–0">
            <a:extLst xmlns:a="http://schemas.openxmlformats.org/drawingml/2006/main">
              <a:ext uri="{FF2B5EF4-FFF2-40B4-BE49-F238E27FC236}">
                <a16:creationId xmlns:a16="http://schemas.microsoft.com/office/drawing/2014/main" id="{55CB870C-BAD5-4414-A122-3558DA5B5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29771" y="6955234"/>
            <a:ext cx="4803018" cy="2149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4" b="0">
                <a:solidFill>
                  <a:srgbClr val="647580"/>
                </a:solidFill>
              </a:defRPr>
            </a:defPPr>
            <a:lvl1pPr algn="l">
              <a:defRPr sz="1354" b="0">
                <a:solidFill>
                  <a:srgbClr val="647580"/>
                </a:solidFill>
              </a:defRPr>
            </a:lvl1pPr>
            <a:lvl2pPr algn="l">
              <a:defRPr sz="1354" b="0">
                <a:solidFill>
                  <a:srgbClr val="647580"/>
                </a:solidFill>
              </a:defRPr>
            </a:lvl2pPr>
            <a:lvl3pPr algn="l">
              <a:defRPr sz="1354" b="0">
                <a:solidFill>
                  <a:srgbClr val="647580"/>
                </a:solidFill>
              </a:defRPr>
            </a:lvl3pPr>
            <a:lvl4pPr algn="l">
              <a:defRPr sz="1354" b="0">
                <a:solidFill>
                  <a:srgbClr val="647580"/>
                </a:solidFill>
              </a:defRPr>
            </a:lvl4pPr>
            <a:lvl5pPr algn="l">
              <a:defRPr sz="1354" b="0">
                <a:solidFill>
                  <a:srgbClr val="647580"/>
                </a:solidFill>
              </a:defRPr>
            </a:lvl5pPr>
            <a:lvl6pPr algn="l">
              <a:defRPr sz="1354" b="0">
                <a:solidFill>
                  <a:srgbClr val="647580"/>
                </a:solidFill>
              </a:defRPr>
            </a:lvl6pPr>
            <a:lvl7pPr algn="l">
              <a:defRPr sz="1354" b="0">
                <a:solidFill>
                  <a:srgbClr val="647580"/>
                </a:solidFill>
              </a:defRPr>
            </a:lvl7pPr>
            <a:lvl8pPr algn="l">
              <a:defRPr sz="1354" b="0">
                <a:solidFill>
                  <a:srgbClr val="647580"/>
                </a:solidFill>
              </a:defRPr>
            </a:lvl8pPr>
            <a:lvl9pPr algn="l">
              <a:defRPr sz="1354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354" b="0">
                <a:solidFill>
                  <a:srgbClr val="647580"/>
                </a:solidFill>
              </a:defRPr>
            </a:pPr>
            <a:r>
              <a:rPr sz="1354" b="0">
                <a:solidFill>
                  <a:srgbClr val="647580"/>
                </a:solidFill>
              </a:rPr>
              <a:t>При исключении одного направления: ρ = 0,46–0,58</a:t>
            </a:r>
          </a:p>
        </p:txBody>
      </p:sp>
    </p:spTree>
    <p:extLst>
      <p:ext uri="{BB962C8B-B14F-4D97-AF65-F5344CB8AC3E}">
        <p14:creationId xmlns:p14="http://schemas.microsoft.com/office/powerpoint/2010/main" val="25564282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tch_1">
            <a:extLst xmlns:a="http://schemas.openxmlformats.org/drawingml/2006/main">
              <a:ext uri="{FF2B5EF4-FFF2-40B4-BE49-F238E27FC236}">
                <a16:creationId xmlns:a16="http://schemas.microsoft.com/office/drawing/2014/main" id="{38E8F4ED-22D3-42B0-AE4D-823A4491A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8572500"/>
          </a:xfrm>
          <a:custGeom xmlns:a="http://schemas.openxmlformats.org/drawingml/2006/main">
            <a:pathLst>
              <a:path w="15240000" h="8572500">
                <a:moveTo>
                  <a:pt x="0" y="8572500"/>
                </a:moveTo>
                <a:lnTo>
                  <a:pt x="15240000" y="8572500"/>
                </a:lnTo>
                <a:lnTo>
                  <a:pt x="15240000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3" name="patch_2">
            <a:extLst xmlns:a="http://schemas.openxmlformats.org/drawingml/2006/main">
              <a:ext uri="{FF2B5EF4-FFF2-40B4-BE49-F238E27FC236}">
                <a16:creationId xmlns:a16="http://schemas.microsoft.com/office/drawing/2014/main" id="{28C5E64F-65F2-497D-9780-F90A69BF5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228850"/>
            <a:ext cx="3048000" cy="3857625"/>
          </a:xfrm>
          <a:custGeom xmlns:a="http://schemas.openxmlformats.org/drawingml/2006/main">
            <a:pathLst>
              <a:path w="3048000" h="3857625">
                <a:moveTo>
                  <a:pt x="0" y="3857625"/>
                </a:moveTo>
                <a:lnTo>
                  <a:pt x="3048000" y="3857625"/>
                </a:lnTo>
                <a:lnTo>
                  <a:pt x="3048000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4" name="line2d_1">
            <a:extLst xmlns:a="http://schemas.openxmlformats.org/drawingml/2006/main">
              <a:ext uri="{FF2B5EF4-FFF2-40B4-BE49-F238E27FC236}">
                <a16:creationId xmlns:a16="http://schemas.microsoft.com/office/drawing/2014/main" id="{E6D15C01-B98F-42A0-A6E4-AEB4FE788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228850"/>
            <a:ext cx="95" cy="3857625"/>
          </a:xfrm>
          <a:custGeom xmlns:a="http://schemas.openxmlformats.org/drawingml/2006/main">
            <a:pathLst>
              <a:path w="95" h="3857625">
                <a:moveTo>
                  <a:pt x="0" y="3857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5" name="text_1 0">
            <a:extLst xmlns:a="http://schemas.openxmlformats.org/drawingml/2006/main">
              <a:ext uri="{FF2B5EF4-FFF2-40B4-BE49-F238E27FC236}">
                <a16:creationId xmlns:a16="http://schemas.microsoft.com/office/drawing/2014/main" id="{3A4DA44B-64B8-452B-94ED-EC365FDE7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902877" y="6154307"/>
            <a:ext cx="11904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</a:t>
            </a:r>
          </a:p>
        </p:txBody>
      </p:sp>
      <p:sp>
        <p:nvSpPr>
          <p:cNvPr id="6" name="line2d_3">
            <a:extLst xmlns:a="http://schemas.openxmlformats.org/drawingml/2006/main">
              <a:ext uri="{FF2B5EF4-FFF2-40B4-BE49-F238E27FC236}">
                <a16:creationId xmlns:a16="http://schemas.microsoft.com/office/drawing/2014/main" id="{0079FF1C-C9BE-48AA-AAA0-C2022BB7F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9010" y="2228850"/>
            <a:ext cx="95" cy="3857625"/>
          </a:xfrm>
          <a:custGeom xmlns:a="http://schemas.openxmlformats.org/drawingml/2006/main">
            <a:pathLst>
              <a:path w="95" h="3857625">
                <a:moveTo>
                  <a:pt x="0" y="3857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7" name="text_2 1">
            <a:extLst xmlns:a="http://schemas.openxmlformats.org/drawingml/2006/main">
              <a:ext uri="{FF2B5EF4-FFF2-40B4-BE49-F238E27FC236}">
                <a16:creationId xmlns:a16="http://schemas.microsoft.com/office/drawing/2014/main" id="{50623BF0-3BE9-418C-8571-907FC30BE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419487" y="6154307"/>
            <a:ext cx="11904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1</a:t>
            </a:r>
          </a:p>
        </p:txBody>
      </p:sp>
      <p:sp>
        <p:nvSpPr>
          <p:cNvPr id="8" name="line2d_5">
            <a:extLst xmlns:a="http://schemas.openxmlformats.org/drawingml/2006/main">
              <a:ext uri="{FF2B5EF4-FFF2-40B4-BE49-F238E27FC236}">
                <a16:creationId xmlns:a16="http://schemas.microsoft.com/office/drawing/2014/main" id="{F2F133F9-9633-43C3-9FD1-2D06AE890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5620" y="2228850"/>
            <a:ext cx="95" cy="3857625"/>
          </a:xfrm>
          <a:custGeom xmlns:a="http://schemas.openxmlformats.org/drawingml/2006/main">
            <a:pathLst>
              <a:path w="95" h="3857625">
                <a:moveTo>
                  <a:pt x="0" y="3857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9" name="text_3 2">
            <a:extLst xmlns:a="http://schemas.openxmlformats.org/drawingml/2006/main">
              <a:ext uri="{FF2B5EF4-FFF2-40B4-BE49-F238E27FC236}">
                <a16:creationId xmlns:a16="http://schemas.microsoft.com/office/drawing/2014/main" id="{8474B921-1F3C-4EC4-9B42-AAAE89FCA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36097" y="6154307"/>
            <a:ext cx="11904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2</a:t>
            </a:r>
          </a:p>
        </p:txBody>
      </p:sp>
      <p:sp>
        <p:nvSpPr>
          <p:cNvPr id="10" name="line2d_7">
            <a:extLst xmlns:a="http://schemas.openxmlformats.org/drawingml/2006/main">
              <a:ext uri="{FF2B5EF4-FFF2-40B4-BE49-F238E27FC236}">
                <a16:creationId xmlns:a16="http://schemas.microsoft.com/office/drawing/2014/main" id="{C17F0041-8A70-4CFB-8E64-D48F7B0FA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2231" y="2228850"/>
            <a:ext cx="95" cy="3857625"/>
          </a:xfrm>
          <a:custGeom xmlns:a="http://schemas.openxmlformats.org/drawingml/2006/main">
            <a:pathLst>
              <a:path w="95" h="3857625">
                <a:moveTo>
                  <a:pt x="0" y="3857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11" name="text_4 3">
            <a:extLst xmlns:a="http://schemas.openxmlformats.org/drawingml/2006/main">
              <a:ext uri="{FF2B5EF4-FFF2-40B4-BE49-F238E27FC236}">
                <a16:creationId xmlns:a16="http://schemas.microsoft.com/office/drawing/2014/main" id="{8B7279AF-8840-44AA-AA6C-9B77520A6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452708" y="6154307"/>
            <a:ext cx="11904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3</a:t>
            </a:r>
          </a:p>
        </p:txBody>
      </p:sp>
      <p:sp>
        <p:nvSpPr>
          <p:cNvPr id="12" name="line2d_9">
            <a:extLst xmlns:a="http://schemas.openxmlformats.org/drawingml/2006/main">
              <a:ext uri="{FF2B5EF4-FFF2-40B4-BE49-F238E27FC236}">
                <a16:creationId xmlns:a16="http://schemas.microsoft.com/office/drawing/2014/main" id="{B152F933-BCD4-432F-8C67-254D351E8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8841" y="2228850"/>
            <a:ext cx="95" cy="3857625"/>
          </a:xfrm>
          <a:custGeom xmlns:a="http://schemas.openxmlformats.org/drawingml/2006/main">
            <a:pathLst>
              <a:path w="95" h="3857625">
                <a:moveTo>
                  <a:pt x="0" y="3857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13" name="text_5 4">
            <a:extLst xmlns:a="http://schemas.openxmlformats.org/drawingml/2006/main">
              <a:ext uri="{FF2B5EF4-FFF2-40B4-BE49-F238E27FC236}">
                <a16:creationId xmlns:a16="http://schemas.microsoft.com/office/drawing/2014/main" id="{4F38988F-8512-4950-971B-B5D10E97B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969318" y="6154307"/>
            <a:ext cx="11904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4</a:t>
            </a:r>
          </a:p>
        </p:txBody>
      </p:sp>
      <p:sp>
        <p:nvSpPr>
          <p:cNvPr id="14" name="line2d_11">
            <a:extLst xmlns:a="http://schemas.openxmlformats.org/drawingml/2006/main">
              <a:ext uri="{FF2B5EF4-FFF2-40B4-BE49-F238E27FC236}">
                <a16:creationId xmlns:a16="http://schemas.microsoft.com/office/drawing/2014/main" id="{9A5A3E25-BBBF-49BB-8B18-A120DA538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5451" y="2228850"/>
            <a:ext cx="95" cy="3857625"/>
          </a:xfrm>
          <a:custGeom xmlns:a="http://schemas.openxmlformats.org/drawingml/2006/main">
            <a:pathLst>
              <a:path w="95" h="3857625">
                <a:moveTo>
                  <a:pt x="0" y="3857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15" name="text_6 5">
            <a:extLst xmlns:a="http://schemas.openxmlformats.org/drawingml/2006/main">
              <a:ext uri="{FF2B5EF4-FFF2-40B4-BE49-F238E27FC236}">
                <a16:creationId xmlns:a16="http://schemas.microsoft.com/office/drawing/2014/main" id="{BEAE52C1-61AA-4EFC-9349-E4B6A65BC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85928" y="6154307"/>
            <a:ext cx="11904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5</a:t>
            </a:r>
          </a:p>
        </p:txBody>
      </p:sp>
      <p:sp>
        <p:nvSpPr>
          <p:cNvPr id="16" name="text_7 Статей на имя · одинаковый период">
            <a:extLst xmlns:a="http://schemas.openxmlformats.org/drawingml/2006/main">
              <a:ext uri="{FF2B5EF4-FFF2-40B4-BE49-F238E27FC236}">
                <a16:creationId xmlns:a16="http://schemas.microsoft.com/office/drawing/2014/main" id="{B53F4673-F6C9-4201-A703-EB8D39276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945847" y="6350492"/>
            <a:ext cx="3081106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203442"/>
                </a:solidFill>
              </a:defRPr>
            </a:defPPr>
            <a:lvl1pPr algn="l">
              <a:defRPr sz="1250" b="0">
                <a:solidFill>
                  <a:srgbClr val="203442"/>
                </a:solidFill>
              </a:defRPr>
            </a:lvl1pPr>
            <a:lvl2pPr algn="l">
              <a:defRPr sz="1250" b="0">
                <a:solidFill>
                  <a:srgbClr val="203442"/>
                </a:solidFill>
              </a:defRPr>
            </a:lvl2pPr>
            <a:lvl3pPr algn="l">
              <a:defRPr sz="1250" b="0">
                <a:solidFill>
                  <a:srgbClr val="203442"/>
                </a:solidFill>
              </a:defRPr>
            </a:lvl3pPr>
            <a:lvl4pPr algn="l">
              <a:defRPr sz="1250" b="0">
                <a:solidFill>
                  <a:srgbClr val="203442"/>
                </a:solidFill>
              </a:defRPr>
            </a:lvl4pPr>
            <a:lvl5pPr algn="l">
              <a:defRPr sz="1250" b="0">
                <a:solidFill>
                  <a:srgbClr val="203442"/>
                </a:solidFill>
              </a:defRPr>
            </a:lvl5pPr>
            <a:lvl6pPr algn="l">
              <a:defRPr sz="1250" b="0">
                <a:solidFill>
                  <a:srgbClr val="203442"/>
                </a:solidFill>
              </a:defRPr>
            </a:lvl6pPr>
            <a:lvl7pPr algn="l">
              <a:defRPr sz="1250" b="0">
                <a:solidFill>
                  <a:srgbClr val="203442"/>
                </a:solidFill>
              </a:defRPr>
            </a:lvl7pPr>
            <a:lvl8pPr algn="l">
              <a:defRPr sz="1250" b="0">
                <a:solidFill>
                  <a:srgbClr val="203442"/>
                </a:solidFill>
              </a:defRPr>
            </a:lvl8pPr>
            <a:lvl9pPr algn="l">
              <a:defRPr sz="125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203442"/>
                </a:solidFill>
              </a:defRPr>
            </a:pPr>
            <a:r>
              <a:rPr sz="1250" b="0">
                <a:solidFill>
                  <a:srgbClr val="203442"/>
                </a:solidFill>
              </a:rPr>
              <a:t>Статей на имя · одинаковый период</a:t>
            </a:r>
          </a:p>
        </p:txBody>
      </p:sp>
      <p:sp>
        <p:nvSpPr>
          <p:cNvPr id="17" name="text_8 Помощь с идеями">
            <a:extLst xmlns:a="http://schemas.openxmlformats.org/drawingml/2006/main">
              <a:ext uri="{FF2B5EF4-FFF2-40B4-BE49-F238E27FC236}">
                <a16:creationId xmlns:a16="http://schemas.microsoft.com/office/drawing/2014/main" id="{69DA551B-D97D-4035-8F98-2BA6568BA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487329" y="2792058"/>
            <a:ext cx="139569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Помощь с идеями</a:t>
            </a:r>
          </a:p>
        </p:txBody>
      </p:sp>
      <p:sp>
        <p:nvSpPr>
          <p:cNvPr id="18" name="text_8 2 483 имён">
            <a:extLst xmlns:a="http://schemas.openxmlformats.org/drawingml/2006/main">
              <a:ext uri="{FF2B5EF4-FFF2-40B4-BE49-F238E27FC236}">
                <a16:creationId xmlns:a16="http://schemas.microsoft.com/office/drawing/2014/main" id="{D23B8264-B05F-4340-86B5-36C09C19F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004701" y="2966711"/>
            <a:ext cx="878324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2 483 имён</a:t>
            </a:r>
          </a:p>
        </p:txBody>
      </p:sp>
      <p:sp>
        <p:nvSpPr>
          <p:cNvPr id="19" name="text_9 Другое использование">
            <a:extLst xmlns:a="http://schemas.openxmlformats.org/drawingml/2006/main">
              <a:ext uri="{FF2B5EF4-FFF2-40B4-BE49-F238E27FC236}">
                <a16:creationId xmlns:a16="http://schemas.microsoft.com/office/drawing/2014/main" id="{DAB3E394-AE4A-4B50-AD26-24B49393B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104928" y="3997565"/>
            <a:ext cx="1778097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Другое использование</a:t>
            </a:r>
          </a:p>
        </p:txBody>
      </p:sp>
      <p:sp>
        <p:nvSpPr>
          <p:cNvPr id="20" name="text_9 3 787 имён">
            <a:extLst xmlns:a="http://schemas.openxmlformats.org/drawingml/2006/main">
              <a:ext uri="{FF2B5EF4-FFF2-40B4-BE49-F238E27FC236}">
                <a16:creationId xmlns:a16="http://schemas.microsoft.com/office/drawing/2014/main" id="{480549E8-EF98-4FA6-BD98-54720CCDB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004701" y="4172219"/>
            <a:ext cx="878324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3 787 имён</a:t>
            </a:r>
          </a:p>
        </p:txBody>
      </p:sp>
      <p:sp>
        <p:nvSpPr>
          <p:cNvPr id="21" name="text_10 Нет раскрытия в 2026">
            <a:extLst xmlns:a="http://schemas.openxmlformats.org/drawingml/2006/main">
              <a:ext uri="{FF2B5EF4-FFF2-40B4-BE49-F238E27FC236}">
                <a16:creationId xmlns:a16="http://schemas.microsoft.com/office/drawing/2014/main" id="{AD77AE20-EE7A-4FE5-9A4B-4A46ECA42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154337" y="5203073"/>
            <a:ext cx="1728688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Нет раскрытия в 2026</a:t>
            </a:r>
          </a:p>
        </p:txBody>
      </p:sp>
      <p:sp>
        <p:nvSpPr>
          <p:cNvPr id="22" name="text_10 17 963 имён">
            <a:extLst xmlns:a="http://schemas.openxmlformats.org/drawingml/2006/main">
              <a:ext uri="{FF2B5EF4-FFF2-40B4-BE49-F238E27FC236}">
                <a16:creationId xmlns:a16="http://schemas.microsoft.com/office/drawing/2014/main" id="{E0D94280-EDB5-4C1D-95CD-03D3FFB0A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912114" y="5377727"/>
            <a:ext cx="970911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17 963 имён</a:t>
            </a:r>
          </a:p>
        </p:txBody>
      </p:sp>
      <p:sp>
        <p:nvSpPr>
          <p:cNvPr id="23" name="line2d_16">
            <a:extLst xmlns:a="http://schemas.openxmlformats.org/drawingml/2006/main">
              <a:ext uri="{FF2B5EF4-FFF2-40B4-BE49-F238E27FC236}">
                <a16:creationId xmlns:a16="http://schemas.microsoft.com/office/drawing/2014/main" id="{7C88AAF7-54A2-4C7C-BF33-3B57B660B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9244" y="2952155"/>
            <a:ext cx="1084611" cy="95"/>
          </a:xfrm>
          <a:custGeom xmlns:a="http://schemas.openxmlformats.org/drawingml/2006/main">
            <a:pathLst>
              <a:path w="1084611" h="95">
                <a:moveTo>
                  <a:pt x="0" y="0"/>
                </a:moveTo>
                <a:lnTo>
                  <a:pt x="1084611" y="0"/>
                </a:lnTo>
              </a:path>
            </a:pathLst>
          </a:custGeom>
          <a:noFill xmlns:a="http://schemas.openxmlformats.org/drawingml/2006/main"/>
          <a:ln xmlns:a="http://schemas.openxmlformats.org/drawingml/2006/main" w="39687">
            <a:solidFill>
              <a:srgbClr val="007F78"/>
            </a:solidFill>
            <a:prstDash val="solid"/>
          </a:ln>
        </p:spPr>
      </p:sp>
      <p:sp>
        <p:nvSpPr>
          <p:cNvPr id="24" name="line2d_17">
            <a:extLst xmlns:a="http://schemas.openxmlformats.org/drawingml/2006/main">
              <a:ext uri="{FF2B5EF4-FFF2-40B4-BE49-F238E27FC236}">
                <a16:creationId xmlns:a16="http://schemas.microsoft.com/office/drawing/2014/main" id="{D1E8DCB5-57EB-433E-A52E-459BA7350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747" y="4157662"/>
            <a:ext cx="606782" cy="95"/>
          </a:xfrm>
          <a:custGeom xmlns:a="http://schemas.openxmlformats.org/drawingml/2006/main">
            <a:pathLst>
              <a:path w="606782" h="95">
                <a:moveTo>
                  <a:pt x="0" y="0"/>
                </a:moveTo>
                <a:lnTo>
                  <a:pt x="606782" y="0"/>
                </a:lnTo>
              </a:path>
            </a:pathLst>
          </a:custGeom>
          <a:noFill xmlns:a="http://schemas.openxmlformats.org/drawingml/2006/main"/>
          <a:ln xmlns:a="http://schemas.openxmlformats.org/drawingml/2006/main" w="39687">
            <a:solidFill>
              <a:srgbClr val="C65D42"/>
            </a:solidFill>
            <a:prstDash val="solid"/>
          </a:ln>
        </p:spPr>
      </p:sp>
      <p:sp>
        <p:nvSpPr>
          <p:cNvPr id="25" name="line2d_18">
            <a:extLst xmlns:a="http://schemas.openxmlformats.org/drawingml/2006/main">
              <a:ext uri="{FF2B5EF4-FFF2-40B4-BE49-F238E27FC236}">
                <a16:creationId xmlns:a16="http://schemas.microsoft.com/office/drawing/2014/main" id="{32701B00-BC55-4FA1-BC0E-B20C681B0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4653" y="5363170"/>
            <a:ext cx="85905" cy="95"/>
          </a:xfrm>
          <a:custGeom xmlns:a="http://schemas.openxmlformats.org/drawingml/2006/main">
            <a:pathLst>
              <a:path w="85905" h="95">
                <a:moveTo>
                  <a:pt x="0" y="0"/>
                </a:moveTo>
                <a:lnTo>
                  <a:pt x="85905" y="0"/>
                </a:lnTo>
              </a:path>
            </a:pathLst>
          </a:custGeom>
          <a:noFill xmlns:a="http://schemas.openxmlformats.org/drawingml/2006/main"/>
          <a:ln xmlns:a="http://schemas.openxmlformats.org/drawingml/2006/main" w="39687">
            <a:solidFill>
              <a:srgbClr val="9BA9AE"/>
            </a:solidFill>
            <a:prstDash val="solid"/>
          </a:ln>
        </p:spPr>
      </p:sp>
      <p:sp>
        <p:nvSpPr>
          <p:cNvPr id="26" name="text_11 2,49">
            <a:extLst xmlns:a="http://schemas.openxmlformats.org/drawingml/2006/main">
              <a:ext uri="{FF2B5EF4-FFF2-40B4-BE49-F238E27FC236}">
                <a16:creationId xmlns:a16="http://schemas.microsoft.com/office/drawing/2014/main" id="{2C9590D3-64DB-4C5D-AA9A-07A66850B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01772" y="3093707"/>
            <a:ext cx="321014" cy="1653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42" b="0">
                <a:solidFill>
                  <a:srgbClr val="203442"/>
                </a:solidFill>
              </a:defRPr>
            </a:defPPr>
            <a:lvl1pPr algn="l">
              <a:defRPr sz="1042" b="0">
                <a:solidFill>
                  <a:srgbClr val="203442"/>
                </a:solidFill>
              </a:defRPr>
            </a:lvl1pPr>
            <a:lvl2pPr algn="l">
              <a:defRPr sz="1042" b="0">
                <a:solidFill>
                  <a:srgbClr val="203442"/>
                </a:solidFill>
              </a:defRPr>
            </a:lvl2pPr>
            <a:lvl3pPr algn="l">
              <a:defRPr sz="1042" b="0">
                <a:solidFill>
                  <a:srgbClr val="203442"/>
                </a:solidFill>
              </a:defRPr>
            </a:lvl3pPr>
            <a:lvl4pPr algn="l">
              <a:defRPr sz="1042" b="0">
                <a:solidFill>
                  <a:srgbClr val="203442"/>
                </a:solidFill>
              </a:defRPr>
            </a:lvl4pPr>
            <a:lvl5pPr algn="l">
              <a:defRPr sz="1042" b="0">
                <a:solidFill>
                  <a:srgbClr val="203442"/>
                </a:solidFill>
              </a:defRPr>
            </a:lvl5pPr>
            <a:lvl6pPr algn="l">
              <a:defRPr sz="1042" b="0">
                <a:solidFill>
                  <a:srgbClr val="203442"/>
                </a:solidFill>
              </a:defRPr>
            </a:lvl6pPr>
            <a:lvl7pPr algn="l">
              <a:defRPr sz="1042" b="0">
                <a:solidFill>
                  <a:srgbClr val="203442"/>
                </a:solidFill>
              </a:defRPr>
            </a:lvl7pPr>
            <a:lvl8pPr algn="l">
              <a:defRPr sz="1042" b="0">
                <a:solidFill>
                  <a:srgbClr val="203442"/>
                </a:solidFill>
              </a:defRPr>
            </a:lvl8pPr>
            <a:lvl9pPr algn="l">
              <a:defRPr sz="1042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042" b="0">
                <a:solidFill>
                  <a:srgbClr val="203442"/>
                </a:solidFill>
              </a:defRPr>
            </a:pPr>
            <a:r>
              <a:rPr sz="1042" b="0">
                <a:solidFill>
                  <a:srgbClr val="203442"/>
                </a:solidFill>
              </a:rPr>
              <a:t>2,49</a:t>
            </a:r>
          </a:p>
        </p:txBody>
      </p:sp>
      <p:sp>
        <p:nvSpPr>
          <p:cNvPr id="27" name="text_12 4,59">
            <a:extLst xmlns:a="http://schemas.openxmlformats.org/drawingml/2006/main">
              <a:ext uri="{FF2B5EF4-FFF2-40B4-BE49-F238E27FC236}">
                <a16:creationId xmlns:a16="http://schemas.microsoft.com/office/drawing/2014/main" id="{90749DBB-0F51-4423-BA6B-7BA110E59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00001" y="2767295"/>
            <a:ext cx="38548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1">
                <a:solidFill>
                  <a:srgbClr val="007F78"/>
                </a:solidFill>
              </a:defRPr>
            </a:defPPr>
            <a:lvl1pPr algn="l">
              <a:defRPr sz="1146" b="1">
                <a:solidFill>
                  <a:srgbClr val="007F78"/>
                </a:solidFill>
              </a:defRPr>
            </a:lvl1pPr>
            <a:lvl2pPr algn="l">
              <a:defRPr sz="1146" b="1">
                <a:solidFill>
                  <a:srgbClr val="007F78"/>
                </a:solidFill>
              </a:defRPr>
            </a:lvl2pPr>
            <a:lvl3pPr algn="l">
              <a:defRPr sz="1146" b="1">
                <a:solidFill>
                  <a:srgbClr val="007F78"/>
                </a:solidFill>
              </a:defRPr>
            </a:lvl3pPr>
            <a:lvl4pPr algn="l">
              <a:defRPr sz="1146" b="1">
                <a:solidFill>
                  <a:srgbClr val="007F78"/>
                </a:solidFill>
              </a:defRPr>
            </a:lvl4pPr>
            <a:lvl5pPr algn="l">
              <a:defRPr sz="1146" b="1">
                <a:solidFill>
                  <a:srgbClr val="007F78"/>
                </a:solidFill>
              </a:defRPr>
            </a:lvl5pPr>
            <a:lvl6pPr algn="l">
              <a:defRPr sz="1146" b="1">
                <a:solidFill>
                  <a:srgbClr val="007F78"/>
                </a:solidFill>
              </a:defRPr>
            </a:lvl6pPr>
            <a:lvl7pPr algn="l">
              <a:defRPr sz="1146" b="1">
                <a:solidFill>
                  <a:srgbClr val="007F78"/>
                </a:solidFill>
              </a:defRPr>
            </a:lvl7pPr>
            <a:lvl8pPr algn="l">
              <a:defRPr sz="1146" b="1">
                <a:solidFill>
                  <a:srgbClr val="007F78"/>
                </a:solidFill>
              </a:defRPr>
            </a:lvl8pPr>
            <a:lvl9pPr algn="l">
              <a:defRPr sz="1146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146" b="1">
                <a:solidFill>
                  <a:srgbClr val="007F78"/>
                </a:solidFill>
              </a:defRPr>
            </a:pPr>
            <a:r>
              <a:rPr sz="1146" b="1">
                <a:solidFill>
                  <a:srgbClr val="007F78"/>
                </a:solidFill>
              </a:rPr>
              <a:t>4,59</a:t>
            </a:r>
          </a:p>
        </p:txBody>
      </p:sp>
      <p:sp>
        <p:nvSpPr>
          <p:cNvPr id="28" name="text_12 +84,3%">
            <a:extLst xmlns:a="http://schemas.openxmlformats.org/drawingml/2006/main">
              <a:ext uri="{FF2B5EF4-FFF2-40B4-BE49-F238E27FC236}">
                <a16:creationId xmlns:a16="http://schemas.microsoft.com/office/drawing/2014/main" id="{CB4ECD06-826E-4BF5-90E6-14CEBFECA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00001" y="2941948"/>
            <a:ext cx="653244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1">
                <a:solidFill>
                  <a:srgbClr val="007F78"/>
                </a:solidFill>
              </a:defRPr>
            </a:defPPr>
            <a:lvl1pPr algn="l">
              <a:defRPr sz="1146" b="1">
                <a:solidFill>
                  <a:srgbClr val="007F78"/>
                </a:solidFill>
              </a:defRPr>
            </a:lvl1pPr>
            <a:lvl2pPr algn="l">
              <a:defRPr sz="1146" b="1">
                <a:solidFill>
                  <a:srgbClr val="007F78"/>
                </a:solidFill>
              </a:defRPr>
            </a:lvl2pPr>
            <a:lvl3pPr algn="l">
              <a:defRPr sz="1146" b="1">
                <a:solidFill>
                  <a:srgbClr val="007F78"/>
                </a:solidFill>
              </a:defRPr>
            </a:lvl3pPr>
            <a:lvl4pPr algn="l">
              <a:defRPr sz="1146" b="1">
                <a:solidFill>
                  <a:srgbClr val="007F78"/>
                </a:solidFill>
              </a:defRPr>
            </a:lvl4pPr>
            <a:lvl5pPr algn="l">
              <a:defRPr sz="1146" b="1">
                <a:solidFill>
                  <a:srgbClr val="007F78"/>
                </a:solidFill>
              </a:defRPr>
            </a:lvl5pPr>
            <a:lvl6pPr algn="l">
              <a:defRPr sz="1146" b="1">
                <a:solidFill>
                  <a:srgbClr val="007F78"/>
                </a:solidFill>
              </a:defRPr>
            </a:lvl6pPr>
            <a:lvl7pPr algn="l">
              <a:defRPr sz="1146" b="1">
                <a:solidFill>
                  <a:srgbClr val="007F78"/>
                </a:solidFill>
              </a:defRPr>
            </a:lvl7pPr>
            <a:lvl8pPr algn="l">
              <a:defRPr sz="1146" b="1">
                <a:solidFill>
                  <a:srgbClr val="007F78"/>
                </a:solidFill>
              </a:defRPr>
            </a:lvl8pPr>
            <a:lvl9pPr algn="l">
              <a:defRPr sz="1146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146" b="1">
                <a:solidFill>
                  <a:srgbClr val="007F78"/>
                </a:solidFill>
              </a:defRPr>
            </a:pPr>
            <a:r>
              <a:rPr sz="1146" b="1">
                <a:solidFill>
                  <a:srgbClr val="007F78"/>
                </a:solidFill>
              </a:rPr>
              <a:t>+84,3%</a:t>
            </a:r>
          </a:p>
        </p:txBody>
      </p:sp>
      <p:sp>
        <p:nvSpPr>
          <p:cNvPr id="29" name="text_13 2,18">
            <a:extLst xmlns:a="http://schemas.openxmlformats.org/drawingml/2006/main">
              <a:ext uri="{FF2B5EF4-FFF2-40B4-BE49-F238E27FC236}">
                <a16:creationId xmlns:a16="http://schemas.microsoft.com/office/drawing/2014/main" id="{30E57382-C2BC-4871-8DC2-55B212DE6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739274" y="4299215"/>
            <a:ext cx="321014" cy="1653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42" b="0">
                <a:solidFill>
                  <a:srgbClr val="203442"/>
                </a:solidFill>
              </a:defRPr>
            </a:defPPr>
            <a:lvl1pPr algn="l">
              <a:defRPr sz="1042" b="0">
                <a:solidFill>
                  <a:srgbClr val="203442"/>
                </a:solidFill>
              </a:defRPr>
            </a:lvl1pPr>
            <a:lvl2pPr algn="l">
              <a:defRPr sz="1042" b="0">
                <a:solidFill>
                  <a:srgbClr val="203442"/>
                </a:solidFill>
              </a:defRPr>
            </a:lvl2pPr>
            <a:lvl3pPr algn="l">
              <a:defRPr sz="1042" b="0">
                <a:solidFill>
                  <a:srgbClr val="203442"/>
                </a:solidFill>
              </a:defRPr>
            </a:lvl3pPr>
            <a:lvl4pPr algn="l">
              <a:defRPr sz="1042" b="0">
                <a:solidFill>
                  <a:srgbClr val="203442"/>
                </a:solidFill>
              </a:defRPr>
            </a:lvl4pPr>
            <a:lvl5pPr algn="l">
              <a:defRPr sz="1042" b="0">
                <a:solidFill>
                  <a:srgbClr val="203442"/>
                </a:solidFill>
              </a:defRPr>
            </a:lvl5pPr>
            <a:lvl6pPr algn="l">
              <a:defRPr sz="1042" b="0">
                <a:solidFill>
                  <a:srgbClr val="203442"/>
                </a:solidFill>
              </a:defRPr>
            </a:lvl6pPr>
            <a:lvl7pPr algn="l">
              <a:defRPr sz="1042" b="0">
                <a:solidFill>
                  <a:srgbClr val="203442"/>
                </a:solidFill>
              </a:defRPr>
            </a:lvl7pPr>
            <a:lvl8pPr algn="l">
              <a:defRPr sz="1042" b="0">
                <a:solidFill>
                  <a:srgbClr val="203442"/>
                </a:solidFill>
              </a:defRPr>
            </a:lvl8pPr>
            <a:lvl9pPr algn="l">
              <a:defRPr sz="1042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042" b="0">
                <a:solidFill>
                  <a:srgbClr val="203442"/>
                </a:solidFill>
              </a:defRPr>
            </a:pPr>
            <a:r>
              <a:rPr sz="1042" b="0">
                <a:solidFill>
                  <a:srgbClr val="203442"/>
                </a:solidFill>
              </a:rPr>
              <a:t>2,18</a:t>
            </a:r>
          </a:p>
        </p:txBody>
      </p:sp>
      <p:sp>
        <p:nvSpPr>
          <p:cNvPr id="30" name="text_14 3,35">
            <a:extLst xmlns:a="http://schemas.openxmlformats.org/drawingml/2006/main">
              <a:ext uri="{FF2B5EF4-FFF2-40B4-BE49-F238E27FC236}">
                <a16:creationId xmlns:a16="http://schemas.microsoft.com/office/drawing/2014/main" id="{21C3F33C-048D-4076-AC35-7D5D0FC5F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759674" y="3972803"/>
            <a:ext cx="38548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1">
                <a:solidFill>
                  <a:srgbClr val="C65D42"/>
                </a:solidFill>
              </a:defRPr>
            </a:defPPr>
            <a:lvl1pPr algn="l">
              <a:defRPr sz="1146" b="1">
                <a:solidFill>
                  <a:srgbClr val="C65D42"/>
                </a:solidFill>
              </a:defRPr>
            </a:lvl1pPr>
            <a:lvl2pPr algn="l">
              <a:defRPr sz="1146" b="1">
                <a:solidFill>
                  <a:srgbClr val="C65D42"/>
                </a:solidFill>
              </a:defRPr>
            </a:lvl2pPr>
            <a:lvl3pPr algn="l">
              <a:defRPr sz="1146" b="1">
                <a:solidFill>
                  <a:srgbClr val="C65D42"/>
                </a:solidFill>
              </a:defRPr>
            </a:lvl3pPr>
            <a:lvl4pPr algn="l">
              <a:defRPr sz="1146" b="1">
                <a:solidFill>
                  <a:srgbClr val="C65D42"/>
                </a:solidFill>
              </a:defRPr>
            </a:lvl4pPr>
            <a:lvl5pPr algn="l">
              <a:defRPr sz="1146" b="1">
                <a:solidFill>
                  <a:srgbClr val="C65D42"/>
                </a:solidFill>
              </a:defRPr>
            </a:lvl5pPr>
            <a:lvl6pPr algn="l">
              <a:defRPr sz="1146" b="1">
                <a:solidFill>
                  <a:srgbClr val="C65D42"/>
                </a:solidFill>
              </a:defRPr>
            </a:lvl6pPr>
            <a:lvl7pPr algn="l">
              <a:defRPr sz="1146" b="1">
                <a:solidFill>
                  <a:srgbClr val="C65D42"/>
                </a:solidFill>
              </a:defRPr>
            </a:lvl7pPr>
            <a:lvl8pPr algn="l">
              <a:defRPr sz="1146" b="1">
                <a:solidFill>
                  <a:srgbClr val="C65D42"/>
                </a:solidFill>
              </a:defRPr>
            </a:lvl8pPr>
            <a:lvl9pPr algn="l">
              <a:defRPr sz="1146" b="1">
                <a:solidFill>
                  <a:srgbClr val="C65D42"/>
                </a:solidFill>
              </a:defRPr>
            </a:lvl9pPr>
          </a:lstStyle>
          <a:p xmlns:a="http://schemas.openxmlformats.org/drawingml/2006/main">
            <a:pPr algn="l">
              <a:defRPr sz="1146" b="1">
                <a:solidFill>
                  <a:srgbClr val="C65D42"/>
                </a:solidFill>
              </a:defRPr>
            </a:pPr>
            <a:r>
              <a:rPr sz="1146" b="1">
                <a:solidFill>
                  <a:srgbClr val="C65D42"/>
                </a:solidFill>
              </a:rPr>
              <a:t>3,35</a:t>
            </a:r>
          </a:p>
        </p:txBody>
      </p:sp>
      <p:sp>
        <p:nvSpPr>
          <p:cNvPr id="31" name="text_14 +54,0%">
            <a:extLst xmlns:a="http://schemas.openxmlformats.org/drawingml/2006/main">
              <a:ext uri="{FF2B5EF4-FFF2-40B4-BE49-F238E27FC236}">
                <a16:creationId xmlns:a16="http://schemas.microsoft.com/office/drawing/2014/main" id="{9562FE59-E91F-4B8E-A04D-F348CE836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759674" y="4147456"/>
            <a:ext cx="653244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1">
                <a:solidFill>
                  <a:srgbClr val="C65D42"/>
                </a:solidFill>
              </a:defRPr>
            </a:defPPr>
            <a:lvl1pPr algn="l">
              <a:defRPr sz="1146" b="1">
                <a:solidFill>
                  <a:srgbClr val="C65D42"/>
                </a:solidFill>
              </a:defRPr>
            </a:lvl1pPr>
            <a:lvl2pPr algn="l">
              <a:defRPr sz="1146" b="1">
                <a:solidFill>
                  <a:srgbClr val="C65D42"/>
                </a:solidFill>
              </a:defRPr>
            </a:lvl2pPr>
            <a:lvl3pPr algn="l">
              <a:defRPr sz="1146" b="1">
                <a:solidFill>
                  <a:srgbClr val="C65D42"/>
                </a:solidFill>
              </a:defRPr>
            </a:lvl3pPr>
            <a:lvl4pPr algn="l">
              <a:defRPr sz="1146" b="1">
                <a:solidFill>
                  <a:srgbClr val="C65D42"/>
                </a:solidFill>
              </a:defRPr>
            </a:lvl4pPr>
            <a:lvl5pPr algn="l">
              <a:defRPr sz="1146" b="1">
                <a:solidFill>
                  <a:srgbClr val="C65D42"/>
                </a:solidFill>
              </a:defRPr>
            </a:lvl5pPr>
            <a:lvl6pPr algn="l">
              <a:defRPr sz="1146" b="1">
                <a:solidFill>
                  <a:srgbClr val="C65D42"/>
                </a:solidFill>
              </a:defRPr>
            </a:lvl6pPr>
            <a:lvl7pPr algn="l">
              <a:defRPr sz="1146" b="1">
                <a:solidFill>
                  <a:srgbClr val="C65D42"/>
                </a:solidFill>
              </a:defRPr>
            </a:lvl7pPr>
            <a:lvl8pPr algn="l">
              <a:defRPr sz="1146" b="1">
                <a:solidFill>
                  <a:srgbClr val="C65D42"/>
                </a:solidFill>
              </a:defRPr>
            </a:lvl8pPr>
            <a:lvl9pPr algn="l">
              <a:defRPr sz="1146" b="1">
                <a:solidFill>
                  <a:srgbClr val="C65D42"/>
                </a:solidFill>
              </a:defRPr>
            </a:lvl9pPr>
          </a:lstStyle>
          <a:p xmlns:a="http://schemas.openxmlformats.org/drawingml/2006/main">
            <a:pPr algn="l">
              <a:defRPr sz="1146" b="1">
                <a:solidFill>
                  <a:srgbClr val="C65D42"/>
                </a:solidFill>
              </a:defRPr>
            </a:pPr>
            <a:r>
              <a:rPr sz="1146" b="1">
                <a:solidFill>
                  <a:srgbClr val="C65D42"/>
                </a:solidFill>
              </a:rPr>
              <a:t>+54,0%</a:t>
            </a:r>
          </a:p>
        </p:txBody>
      </p:sp>
      <p:sp>
        <p:nvSpPr>
          <p:cNvPr id="32" name="text_15 1,82">
            <a:extLst xmlns:a="http://schemas.openxmlformats.org/drawingml/2006/main">
              <a:ext uri="{FF2B5EF4-FFF2-40B4-BE49-F238E27FC236}">
                <a16:creationId xmlns:a16="http://schemas.microsoft.com/office/drawing/2014/main" id="{7BBF62A4-1E53-44E0-947D-570117677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57181" y="5504722"/>
            <a:ext cx="321014" cy="1653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42" b="0">
                <a:solidFill>
                  <a:srgbClr val="203442"/>
                </a:solidFill>
              </a:defRPr>
            </a:defPPr>
            <a:lvl1pPr algn="l">
              <a:defRPr sz="1042" b="0">
                <a:solidFill>
                  <a:srgbClr val="203442"/>
                </a:solidFill>
              </a:defRPr>
            </a:lvl1pPr>
            <a:lvl2pPr algn="l">
              <a:defRPr sz="1042" b="0">
                <a:solidFill>
                  <a:srgbClr val="203442"/>
                </a:solidFill>
              </a:defRPr>
            </a:lvl2pPr>
            <a:lvl3pPr algn="l">
              <a:defRPr sz="1042" b="0">
                <a:solidFill>
                  <a:srgbClr val="203442"/>
                </a:solidFill>
              </a:defRPr>
            </a:lvl3pPr>
            <a:lvl4pPr algn="l">
              <a:defRPr sz="1042" b="0">
                <a:solidFill>
                  <a:srgbClr val="203442"/>
                </a:solidFill>
              </a:defRPr>
            </a:lvl4pPr>
            <a:lvl5pPr algn="l">
              <a:defRPr sz="1042" b="0">
                <a:solidFill>
                  <a:srgbClr val="203442"/>
                </a:solidFill>
              </a:defRPr>
            </a:lvl5pPr>
            <a:lvl6pPr algn="l">
              <a:defRPr sz="1042" b="0">
                <a:solidFill>
                  <a:srgbClr val="203442"/>
                </a:solidFill>
              </a:defRPr>
            </a:lvl6pPr>
            <a:lvl7pPr algn="l">
              <a:defRPr sz="1042" b="0">
                <a:solidFill>
                  <a:srgbClr val="203442"/>
                </a:solidFill>
              </a:defRPr>
            </a:lvl7pPr>
            <a:lvl8pPr algn="l">
              <a:defRPr sz="1042" b="0">
                <a:solidFill>
                  <a:srgbClr val="203442"/>
                </a:solidFill>
              </a:defRPr>
            </a:lvl8pPr>
            <a:lvl9pPr algn="l">
              <a:defRPr sz="1042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042" b="0">
                <a:solidFill>
                  <a:srgbClr val="203442"/>
                </a:solidFill>
              </a:defRPr>
            </a:pPr>
            <a:r>
              <a:rPr sz="1042" b="0">
                <a:solidFill>
                  <a:srgbClr val="203442"/>
                </a:solidFill>
              </a:rPr>
              <a:t>1,82</a:t>
            </a:r>
          </a:p>
        </p:txBody>
      </p:sp>
      <p:sp>
        <p:nvSpPr>
          <p:cNvPr id="33" name="text_16 1,99">
            <a:extLst xmlns:a="http://schemas.openxmlformats.org/drawingml/2006/main">
              <a:ext uri="{FF2B5EF4-FFF2-40B4-BE49-F238E27FC236}">
                <a16:creationId xmlns:a16="http://schemas.microsoft.com/office/drawing/2014/main" id="{EE2BEF53-A629-40AF-ACD9-B7120E2BE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056704" y="5178311"/>
            <a:ext cx="38548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1">
                <a:solidFill>
                  <a:srgbClr val="9BA9AE"/>
                </a:solidFill>
              </a:defRPr>
            </a:defPPr>
            <a:lvl1pPr algn="l">
              <a:defRPr sz="1146" b="1">
                <a:solidFill>
                  <a:srgbClr val="9BA9AE"/>
                </a:solidFill>
              </a:defRPr>
            </a:lvl1pPr>
            <a:lvl2pPr algn="l">
              <a:defRPr sz="1146" b="1">
                <a:solidFill>
                  <a:srgbClr val="9BA9AE"/>
                </a:solidFill>
              </a:defRPr>
            </a:lvl2pPr>
            <a:lvl3pPr algn="l">
              <a:defRPr sz="1146" b="1">
                <a:solidFill>
                  <a:srgbClr val="9BA9AE"/>
                </a:solidFill>
              </a:defRPr>
            </a:lvl3pPr>
            <a:lvl4pPr algn="l">
              <a:defRPr sz="1146" b="1">
                <a:solidFill>
                  <a:srgbClr val="9BA9AE"/>
                </a:solidFill>
              </a:defRPr>
            </a:lvl4pPr>
            <a:lvl5pPr algn="l">
              <a:defRPr sz="1146" b="1">
                <a:solidFill>
                  <a:srgbClr val="9BA9AE"/>
                </a:solidFill>
              </a:defRPr>
            </a:lvl5pPr>
            <a:lvl6pPr algn="l">
              <a:defRPr sz="1146" b="1">
                <a:solidFill>
                  <a:srgbClr val="9BA9AE"/>
                </a:solidFill>
              </a:defRPr>
            </a:lvl6pPr>
            <a:lvl7pPr algn="l">
              <a:defRPr sz="1146" b="1">
                <a:solidFill>
                  <a:srgbClr val="9BA9AE"/>
                </a:solidFill>
              </a:defRPr>
            </a:lvl7pPr>
            <a:lvl8pPr algn="l">
              <a:defRPr sz="1146" b="1">
                <a:solidFill>
                  <a:srgbClr val="9BA9AE"/>
                </a:solidFill>
              </a:defRPr>
            </a:lvl8pPr>
            <a:lvl9pPr algn="l">
              <a:defRPr sz="1146" b="1">
                <a:solidFill>
                  <a:srgbClr val="9BA9AE"/>
                </a:solidFill>
              </a:defRPr>
            </a:lvl9pPr>
          </a:lstStyle>
          <a:p xmlns:a="http://schemas.openxmlformats.org/drawingml/2006/main">
            <a:pPr algn="l">
              <a:defRPr sz="1146" b="1">
                <a:solidFill>
                  <a:srgbClr val="9BA9AE"/>
                </a:solidFill>
              </a:defRPr>
            </a:pPr>
            <a:r>
              <a:rPr sz="1146" b="1">
                <a:solidFill>
                  <a:srgbClr val="9BA9AE"/>
                </a:solidFill>
              </a:rPr>
              <a:t>1,99</a:t>
            </a:r>
          </a:p>
        </p:txBody>
      </p:sp>
      <p:sp>
        <p:nvSpPr>
          <p:cNvPr id="34" name="text_16 +9,1%">
            <a:extLst xmlns:a="http://schemas.openxmlformats.org/drawingml/2006/main">
              <a:ext uri="{FF2B5EF4-FFF2-40B4-BE49-F238E27FC236}">
                <a16:creationId xmlns:a16="http://schemas.microsoft.com/office/drawing/2014/main" id="{B4B118C5-E813-4C23-9FF7-AA0360F3E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056704" y="5352964"/>
            <a:ext cx="551993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1">
                <a:solidFill>
                  <a:srgbClr val="9BA9AE"/>
                </a:solidFill>
              </a:defRPr>
            </a:defPPr>
            <a:lvl1pPr algn="l">
              <a:defRPr sz="1146" b="1">
                <a:solidFill>
                  <a:srgbClr val="9BA9AE"/>
                </a:solidFill>
              </a:defRPr>
            </a:lvl1pPr>
            <a:lvl2pPr algn="l">
              <a:defRPr sz="1146" b="1">
                <a:solidFill>
                  <a:srgbClr val="9BA9AE"/>
                </a:solidFill>
              </a:defRPr>
            </a:lvl2pPr>
            <a:lvl3pPr algn="l">
              <a:defRPr sz="1146" b="1">
                <a:solidFill>
                  <a:srgbClr val="9BA9AE"/>
                </a:solidFill>
              </a:defRPr>
            </a:lvl3pPr>
            <a:lvl4pPr algn="l">
              <a:defRPr sz="1146" b="1">
                <a:solidFill>
                  <a:srgbClr val="9BA9AE"/>
                </a:solidFill>
              </a:defRPr>
            </a:lvl4pPr>
            <a:lvl5pPr algn="l">
              <a:defRPr sz="1146" b="1">
                <a:solidFill>
                  <a:srgbClr val="9BA9AE"/>
                </a:solidFill>
              </a:defRPr>
            </a:lvl5pPr>
            <a:lvl6pPr algn="l">
              <a:defRPr sz="1146" b="1">
                <a:solidFill>
                  <a:srgbClr val="9BA9AE"/>
                </a:solidFill>
              </a:defRPr>
            </a:lvl6pPr>
            <a:lvl7pPr algn="l">
              <a:defRPr sz="1146" b="1">
                <a:solidFill>
                  <a:srgbClr val="9BA9AE"/>
                </a:solidFill>
              </a:defRPr>
            </a:lvl7pPr>
            <a:lvl8pPr algn="l">
              <a:defRPr sz="1146" b="1">
                <a:solidFill>
                  <a:srgbClr val="9BA9AE"/>
                </a:solidFill>
              </a:defRPr>
            </a:lvl8pPr>
            <a:lvl9pPr algn="l">
              <a:defRPr sz="1146" b="1">
                <a:solidFill>
                  <a:srgbClr val="9BA9AE"/>
                </a:solidFill>
              </a:defRPr>
            </a:lvl9pPr>
          </a:lstStyle>
          <a:p xmlns:a="http://schemas.openxmlformats.org/drawingml/2006/main">
            <a:pPr algn="l">
              <a:defRPr sz="1146" b="1">
                <a:solidFill>
                  <a:srgbClr val="9BA9AE"/>
                </a:solidFill>
              </a:defRPr>
            </a:pPr>
            <a:r>
              <a:rPr sz="1146" b="1">
                <a:solidFill>
                  <a:srgbClr val="9BA9AE"/>
                </a:solidFill>
              </a:rPr>
              <a:t>+9,1%</a:t>
            </a:r>
          </a:p>
        </p:txBody>
      </p:sp>
      <p:sp>
        <p:nvSpPr>
          <p:cNvPr id="35" name="m21760d20b7">
            <a:extLst xmlns:a="http://schemas.openxmlformats.org/drawingml/2006/main">
              <a:ext uri="{FF2B5EF4-FFF2-40B4-BE49-F238E27FC236}">
                <a16:creationId xmlns:a16="http://schemas.microsoft.com/office/drawing/2014/main" id="{9FAA397C-BB12-4AAA-BEFF-8B2DC7BFF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3903" y="2896813"/>
            <a:ext cx="110683" cy="110683"/>
          </a:xfrm>
          <a:custGeom xmlns:a="http://schemas.openxmlformats.org/drawingml/2006/main">
            <a:pathLst>
              <a:path w="110683" h="110683">
                <a:moveTo>
                  <a:pt x="55342" y="110683"/>
                </a:moveTo>
                <a:cubicBezTo>
                  <a:pt x="70018" y="110683"/>
                  <a:pt x="84096" y="104852"/>
                  <a:pt x="94474" y="94474"/>
                </a:cubicBezTo>
                <a:cubicBezTo>
                  <a:pt x="104852" y="84096"/>
                  <a:pt x="110683" y="70018"/>
                  <a:pt x="110683" y="55342"/>
                </a:cubicBezTo>
                <a:cubicBezTo>
                  <a:pt x="110683" y="40665"/>
                  <a:pt x="104852" y="26587"/>
                  <a:pt x="94474" y="16209"/>
                </a:cubicBezTo>
                <a:cubicBezTo>
                  <a:pt x="84096" y="5831"/>
                  <a:pt x="70018" y="0"/>
                  <a:pt x="55342" y="0"/>
                </a:cubicBezTo>
                <a:cubicBezTo>
                  <a:pt x="40665" y="0"/>
                  <a:pt x="26587" y="5831"/>
                  <a:pt x="16209" y="16209"/>
                </a:cubicBezTo>
                <a:cubicBezTo>
                  <a:pt x="5831" y="26587"/>
                  <a:pt x="0" y="40665"/>
                  <a:pt x="0" y="55342"/>
                </a:cubicBezTo>
                <a:cubicBezTo>
                  <a:pt x="0" y="70018"/>
                  <a:pt x="5831" y="84096"/>
                  <a:pt x="16209" y="94474"/>
                </a:cubicBezTo>
                <a:cubicBezTo>
                  <a:pt x="26587" y="104852"/>
                  <a:pt x="40665" y="110683"/>
                  <a:pt x="55342" y="110683"/>
                </a:cubicBez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solidFill>
              <a:srgbClr val="007F78"/>
            </a:solidFill>
            <a:prstDash val="solid"/>
          </a:ln>
        </p:spPr>
      </p:sp>
      <p:sp>
        <p:nvSpPr>
          <p:cNvPr id="36" name="mf1cc601320">
            <a:extLst xmlns:a="http://schemas.openxmlformats.org/drawingml/2006/main">
              <a:ext uri="{FF2B5EF4-FFF2-40B4-BE49-F238E27FC236}">
                <a16:creationId xmlns:a16="http://schemas.microsoft.com/office/drawing/2014/main" id="{C096706B-DFDD-474B-B138-F3787CD9B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8513" y="2896813"/>
            <a:ext cx="110683" cy="110683"/>
          </a:xfrm>
          <a:custGeom xmlns:a="http://schemas.openxmlformats.org/drawingml/2006/main">
            <a:pathLst>
              <a:path w="110683" h="110683">
                <a:moveTo>
                  <a:pt x="55342" y="110683"/>
                </a:moveTo>
                <a:cubicBezTo>
                  <a:pt x="70018" y="110683"/>
                  <a:pt x="84096" y="104852"/>
                  <a:pt x="94474" y="94474"/>
                </a:cubicBezTo>
                <a:cubicBezTo>
                  <a:pt x="104852" y="84096"/>
                  <a:pt x="110683" y="70018"/>
                  <a:pt x="110683" y="55342"/>
                </a:cubicBezTo>
                <a:cubicBezTo>
                  <a:pt x="110683" y="40665"/>
                  <a:pt x="104852" y="26587"/>
                  <a:pt x="94474" y="16209"/>
                </a:cubicBezTo>
                <a:cubicBezTo>
                  <a:pt x="84096" y="5831"/>
                  <a:pt x="70018" y="0"/>
                  <a:pt x="55342" y="0"/>
                </a:cubicBezTo>
                <a:cubicBezTo>
                  <a:pt x="40665" y="0"/>
                  <a:pt x="26587" y="5831"/>
                  <a:pt x="16209" y="16209"/>
                </a:cubicBezTo>
                <a:cubicBezTo>
                  <a:pt x="5831" y="26587"/>
                  <a:pt x="0" y="40665"/>
                  <a:pt x="0" y="55342"/>
                </a:cubicBezTo>
                <a:cubicBezTo>
                  <a:pt x="0" y="70018"/>
                  <a:pt x="5831" y="84096"/>
                  <a:pt x="16209" y="94474"/>
                </a:cubicBezTo>
                <a:cubicBezTo>
                  <a:pt x="26587" y="104852"/>
                  <a:pt x="40665" y="110683"/>
                  <a:pt x="55342" y="110683"/>
                </a:cubicBezTo>
                <a:close/>
              </a:path>
            </a:pathLst>
          </a:custGeom>
          <a:solidFill xmlns:a="http://schemas.openxmlformats.org/drawingml/2006/main">
            <a:srgbClr val="007F78"/>
          </a:solidFill>
          <a:ln xmlns:a="http://schemas.openxmlformats.org/drawingml/2006/main" w="13229">
            <a:solidFill>
              <a:srgbClr val="007F78"/>
            </a:solidFill>
            <a:prstDash val="solid"/>
          </a:ln>
        </p:spPr>
      </p:sp>
      <p:sp>
        <p:nvSpPr>
          <p:cNvPr id="37" name="mcfccc8ca0b">
            <a:extLst xmlns:a="http://schemas.openxmlformats.org/drawingml/2006/main">
              <a:ext uri="{FF2B5EF4-FFF2-40B4-BE49-F238E27FC236}">
                <a16:creationId xmlns:a16="http://schemas.microsoft.com/office/drawing/2014/main" id="{806CF2D9-124F-43AA-9044-158B75595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1405" y="4102321"/>
            <a:ext cx="110683" cy="110683"/>
          </a:xfrm>
          <a:custGeom xmlns:a="http://schemas.openxmlformats.org/drawingml/2006/main">
            <a:pathLst>
              <a:path w="110683" h="110683">
                <a:moveTo>
                  <a:pt x="55342" y="110683"/>
                </a:moveTo>
                <a:cubicBezTo>
                  <a:pt x="70018" y="110683"/>
                  <a:pt x="84096" y="104852"/>
                  <a:pt x="94474" y="94474"/>
                </a:cubicBezTo>
                <a:cubicBezTo>
                  <a:pt x="104852" y="84096"/>
                  <a:pt x="110683" y="70018"/>
                  <a:pt x="110683" y="55342"/>
                </a:cubicBezTo>
                <a:cubicBezTo>
                  <a:pt x="110683" y="40665"/>
                  <a:pt x="104852" y="26587"/>
                  <a:pt x="94474" y="16209"/>
                </a:cubicBezTo>
                <a:cubicBezTo>
                  <a:pt x="84096" y="5831"/>
                  <a:pt x="70018" y="0"/>
                  <a:pt x="55342" y="0"/>
                </a:cubicBezTo>
                <a:cubicBezTo>
                  <a:pt x="40665" y="0"/>
                  <a:pt x="26587" y="5831"/>
                  <a:pt x="16209" y="16209"/>
                </a:cubicBezTo>
                <a:cubicBezTo>
                  <a:pt x="5831" y="26587"/>
                  <a:pt x="0" y="40665"/>
                  <a:pt x="0" y="55342"/>
                </a:cubicBezTo>
                <a:cubicBezTo>
                  <a:pt x="0" y="70018"/>
                  <a:pt x="5831" y="84096"/>
                  <a:pt x="16209" y="94474"/>
                </a:cubicBezTo>
                <a:cubicBezTo>
                  <a:pt x="26587" y="104852"/>
                  <a:pt x="40665" y="110683"/>
                  <a:pt x="55342" y="110683"/>
                </a:cubicBez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solidFill>
              <a:srgbClr val="C65D42"/>
            </a:solidFill>
            <a:prstDash val="solid"/>
          </a:ln>
        </p:spPr>
      </p:sp>
      <p:sp>
        <p:nvSpPr>
          <p:cNvPr id="38" name="m6e0b0e6356">
            <a:extLst xmlns:a="http://schemas.openxmlformats.org/drawingml/2006/main">
              <a:ext uri="{FF2B5EF4-FFF2-40B4-BE49-F238E27FC236}">
                <a16:creationId xmlns:a16="http://schemas.microsoft.com/office/drawing/2014/main" id="{9DBF1E6F-CE3F-46B6-98C8-58D81A0B9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8187" y="4102321"/>
            <a:ext cx="110683" cy="110683"/>
          </a:xfrm>
          <a:custGeom xmlns:a="http://schemas.openxmlformats.org/drawingml/2006/main">
            <a:pathLst>
              <a:path w="110683" h="110683">
                <a:moveTo>
                  <a:pt x="55342" y="110683"/>
                </a:moveTo>
                <a:cubicBezTo>
                  <a:pt x="70018" y="110683"/>
                  <a:pt x="84096" y="104852"/>
                  <a:pt x="94474" y="94474"/>
                </a:cubicBezTo>
                <a:cubicBezTo>
                  <a:pt x="104852" y="84096"/>
                  <a:pt x="110683" y="70018"/>
                  <a:pt x="110683" y="55342"/>
                </a:cubicBezTo>
                <a:cubicBezTo>
                  <a:pt x="110683" y="40665"/>
                  <a:pt x="104852" y="26587"/>
                  <a:pt x="94474" y="16209"/>
                </a:cubicBezTo>
                <a:cubicBezTo>
                  <a:pt x="84096" y="5831"/>
                  <a:pt x="70018" y="0"/>
                  <a:pt x="55342" y="0"/>
                </a:cubicBezTo>
                <a:cubicBezTo>
                  <a:pt x="40665" y="0"/>
                  <a:pt x="26587" y="5831"/>
                  <a:pt x="16209" y="16209"/>
                </a:cubicBezTo>
                <a:cubicBezTo>
                  <a:pt x="5831" y="26587"/>
                  <a:pt x="0" y="40665"/>
                  <a:pt x="0" y="55342"/>
                </a:cubicBezTo>
                <a:cubicBezTo>
                  <a:pt x="0" y="70018"/>
                  <a:pt x="5831" y="84096"/>
                  <a:pt x="16209" y="94474"/>
                </a:cubicBezTo>
                <a:cubicBezTo>
                  <a:pt x="26587" y="104852"/>
                  <a:pt x="40665" y="110683"/>
                  <a:pt x="55342" y="110683"/>
                </a:cubicBezTo>
                <a:close/>
              </a:path>
            </a:pathLst>
          </a:custGeom>
          <a:solidFill xmlns:a="http://schemas.openxmlformats.org/drawingml/2006/main">
            <a:srgbClr val="C65D42"/>
          </a:solidFill>
          <a:ln xmlns:a="http://schemas.openxmlformats.org/drawingml/2006/main" w="13229">
            <a:solidFill>
              <a:srgbClr val="C65D42"/>
            </a:solidFill>
            <a:prstDash val="solid"/>
          </a:ln>
        </p:spPr>
      </p:sp>
      <p:sp>
        <p:nvSpPr>
          <p:cNvPr id="39" name="m9944eb831e">
            <a:extLst xmlns:a="http://schemas.openxmlformats.org/drawingml/2006/main">
              <a:ext uri="{FF2B5EF4-FFF2-40B4-BE49-F238E27FC236}">
                <a16:creationId xmlns:a16="http://schemas.microsoft.com/office/drawing/2014/main" id="{127B488A-9E4B-426C-9768-55F5DB065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9312" y="5307829"/>
            <a:ext cx="110683" cy="110683"/>
          </a:xfrm>
          <a:custGeom xmlns:a="http://schemas.openxmlformats.org/drawingml/2006/main">
            <a:pathLst>
              <a:path w="110683" h="110683">
                <a:moveTo>
                  <a:pt x="55342" y="110683"/>
                </a:moveTo>
                <a:cubicBezTo>
                  <a:pt x="70018" y="110683"/>
                  <a:pt x="84096" y="104852"/>
                  <a:pt x="94474" y="94474"/>
                </a:cubicBezTo>
                <a:cubicBezTo>
                  <a:pt x="104852" y="84096"/>
                  <a:pt x="110683" y="70018"/>
                  <a:pt x="110683" y="55342"/>
                </a:cubicBezTo>
                <a:cubicBezTo>
                  <a:pt x="110683" y="40665"/>
                  <a:pt x="104852" y="26587"/>
                  <a:pt x="94474" y="16209"/>
                </a:cubicBezTo>
                <a:cubicBezTo>
                  <a:pt x="84096" y="5831"/>
                  <a:pt x="70018" y="0"/>
                  <a:pt x="55342" y="0"/>
                </a:cubicBezTo>
                <a:cubicBezTo>
                  <a:pt x="40665" y="0"/>
                  <a:pt x="26587" y="5831"/>
                  <a:pt x="16209" y="16209"/>
                </a:cubicBezTo>
                <a:cubicBezTo>
                  <a:pt x="5831" y="26587"/>
                  <a:pt x="0" y="40665"/>
                  <a:pt x="0" y="55342"/>
                </a:cubicBezTo>
                <a:cubicBezTo>
                  <a:pt x="0" y="70018"/>
                  <a:pt x="5831" y="84096"/>
                  <a:pt x="16209" y="94474"/>
                </a:cubicBezTo>
                <a:cubicBezTo>
                  <a:pt x="26587" y="104852"/>
                  <a:pt x="40665" y="110683"/>
                  <a:pt x="55342" y="110683"/>
                </a:cubicBez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solidFill>
              <a:srgbClr val="9BA9AE"/>
            </a:solidFill>
            <a:prstDash val="solid"/>
          </a:ln>
        </p:spPr>
      </p:sp>
      <p:sp>
        <p:nvSpPr>
          <p:cNvPr id="40" name="m988d9e3aca">
            <a:extLst xmlns:a="http://schemas.openxmlformats.org/drawingml/2006/main">
              <a:ext uri="{FF2B5EF4-FFF2-40B4-BE49-F238E27FC236}">
                <a16:creationId xmlns:a16="http://schemas.microsoft.com/office/drawing/2014/main" id="{E197DF91-DBCB-42FF-8B44-2E64AFD5B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5217" y="5307829"/>
            <a:ext cx="110683" cy="110683"/>
          </a:xfrm>
          <a:custGeom xmlns:a="http://schemas.openxmlformats.org/drawingml/2006/main">
            <a:pathLst>
              <a:path w="110683" h="110683">
                <a:moveTo>
                  <a:pt x="55342" y="110683"/>
                </a:moveTo>
                <a:cubicBezTo>
                  <a:pt x="70018" y="110683"/>
                  <a:pt x="84096" y="104852"/>
                  <a:pt x="94474" y="94474"/>
                </a:cubicBezTo>
                <a:cubicBezTo>
                  <a:pt x="104852" y="84096"/>
                  <a:pt x="110683" y="70018"/>
                  <a:pt x="110683" y="55342"/>
                </a:cubicBezTo>
                <a:cubicBezTo>
                  <a:pt x="110683" y="40665"/>
                  <a:pt x="104852" y="26587"/>
                  <a:pt x="94474" y="16209"/>
                </a:cubicBezTo>
                <a:cubicBezTo>
                  <a:pt x="84096" y="5831"/>
                  <a:pt x="70018" y="0"/>
                  <a:pt x="55342" y="0"/>
                </a:cubicBezTo>
                <a:cubicBezTo>
                  <a:pt x="40665" y="0"/>
                  <a:pt x="26587" y="5831"/>
                  <a:pt x="16209" y="16209"/>
                </a:cubicBezTo>
                <a:cubicBezTo>
                  <a:pt x="5831" y="26587"/>
                  <a:pt x="0" y="40665"/>
                  <a:pt x="0" y="55342"/>
                </a:cubicBezTo>
                <a:cubicBezTo>
                  <a:pt x="0" y="70018"/>
                  <a:pt x="5831" y="84096"/>
                  <a:pt x="16209" y="94474"/>
                </a:cubicBezTo>
                <a:cubicBezTo>
                  <a:pt x="26587" y="104852"/>
                  <a:pt x="40665" y="110683"/>
                  <a:pt x="55342" y="110683"/>
                </a:cubicBezTo>
                <a:close/>
              </a:path>
            </a:pathLst>
          </a:custGeom>
          <a:solidFill xmlns:a="http://schemas.openxmlformats.org/drawingml/2006/main">
            <a:srgbClr val="9BA9AE"/>
          </a:solidFill>
          <a:ln xmlns:a="http://schemas.openxmlformats.org/drawingml/2006/main" w="13229">
            <a:solidFill>
              <a:srgbClr val="9BA9AE"/>
            </a:solidFill>
            <a:prstDash val="solid"/>
          </a:ln>
        </p:spPr>
      </p:sp>
      <p:sp>
        <p:nvSpPr>
          <p:cNvPr id="41" name="patch_3">
            <a:extLst xmlns:a="http://schemas.openxmlformats.org/drawingml/2006/main">
              <a:ext uri="{FF2B5EF4-FFF2-40B4-BE49-F238E27FC236}">
                <a16:creationId xmlns:a16="http://schemas.microsoft.com/office/drawing/2014/main" id="{FD9FF5CD-E5AD-4BE0-A4E6-1E50E00B9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44200" y="2228850"/>
            <a:ext cx="3581400" cy="3857625"/>
          </a:xfrm>
          <a:custGeom xmlns:a="http://schemas.openxmlformats.org/drawingml/2006/main">
            <a:pathLst>
              <a:path w="3581400" h="3857625">
                <a:moveTo>
                  <a:pt x="0" y="3857625"/>
                </a:moveTo>
                <a:lnTo>
                  <a:pt x="3581400" y="3857625"/>
                </a:lnTo>
                <a:lnTo>
                  <a:pt x="3581400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42" name="line2d_19">
            <a:extLst xmlns:a="http://schemas.openxmlformats.org/drawingml/2006/main">
              <a:ext uri="{FF2B5EF4-FFF2-40B4-BE49-F238E27FC236}">
                <a16:creationId xmlns:a16="http://schemas.microsoft.com/office/drawing/2014/main" id="{FCFD6ADD-82A6-414E-920D-A5C970CEE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228850"/>
            <a:ext cx="95" cy="3857625"/>
          </a:xfrm>
          <a:custGeom xmlns:a="http://schemas.openxmlformats.org/drawingml/2006/main">
            <a:pathLst>
              <a:path w="95" h="3857625">
                <a:moveTo>
                  <a:pt x="0" y="3857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43" name="text_17 −0.1">
            <a:extLst xmlns:a="http://schemas.openxmlformats.org/drawingml/2006/main">
              <a:ext uri="{FF2B5EF4-FFF2-40B4-BE49-F238E27FC236}">
                <a16:creationId xmlns:a16="http://schemas.microsoft.com/office/drawing/2014/main" id="{552DA4F5-9283-4ECE-85DA-885C05BB4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782888" y="6154307"/>
            <a:ext cx="379824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−0.1</a:t>
            </a:r>
          </a:p>
        </p:txBody>
      </p:sp>
      <p:sp>
        <p:nvSpPr>
          <p:cNvPr id="44" name="line2d_21">
            <a:extLst xmlns:a="http://schemas.openxmlformats.org/drawingml/2006/main">
              <a:ext uri="{FF2B5EF4-FFF2-40B4-BE49-F238E27FC236}">
                <a16:creationId xmlns:a16="http://schemas.microsoft.com/office/drawing/2014/main" id="{AF938C49-33C6-4491-AE11-84C7EBAEF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34800" y="2228850"/>
            <a:ext cx="95" cy="3857625"/>
          </a:xfrm>
          <a:custGeom xmlns:a="http://schemas.openxmlformats.org/drawingml/2006/main">
            <a:pathLst>
              <a:path w="95" h="3857625">
                <a:moveTo>
                  <a:pt x="0" y="3857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45" name="text_18 0.0">
            <a:extLst xmlns:a="http://schemas.openxmlformats.org/drawingml/2006/main">
              <a:ext uri="{FF2B5EF4-FFF2-40B4-BE49-F238E27FC236}">
                <a16:creationId xmlns:a16="http://schemas.microsoft.com/office/drawing/2014/main" id="{64563F07-3EB9-44AB-A6B2-B175876E7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605859" y="6154307"/>
            <a:ext cx="25788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0.0</a:t>
            </a:r>
          </a:p>
        </p:txBody>
      </p:sp>
      <p:sp>
        <p:nvSpPr>
          <p:cNvPr id="46" name="line2d_23">
            <a:extLst xmlns:a="http://schemas.openxmlformats.org/drawingml/2006/main">
              <a:ext uri="{FF2B5EF4-FFF2-40B4-BE49-F238E27FC236}">
                <a16:creationId xmlns:a16="http://schemas.microsoft.com/office/drawing/2014/main" id="{9C3FFBBA-BDA6-4963-AE29-15B8F7549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96800" y="2228850"/>
            <a:ext cx="95" cy="3857625"/>
          </a:xfrm>
          <a:custGeom xmlns:a="http://schemas.openxmlformats.org/drawingml/2006/main">
            <a:pathLst>
              <a:path w="95" h="3857625">
                <a:moveTo>
                  <a:pt x="0" y="3857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47" name="text_19 0.1">
            <a:extLst xmlns:a="http://schemas.openxmlformats.org/drawingml/2006/main">
              <a:ext uri="{FF2B5EF4-FFF2-40B4-BE49-F238E27FC236}">
                <a16:creationId xmlns:a16="http://schemas.microsoft.com/office/drawing/2014/main" id="{6D30405D-EEE2-44C4-AD69-CD8717DA6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367859" y="6154307"/>
            <a:ext cx="25788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0.1</a:t>
            </a:r>
          </a:p>
        </p:txBody>
      </p:sp>
      <p:sp>
        <p:nvSpPr>
          <p:cNvPr id="48" name="line2d_25">
            <a:extLst xmlns:a="http://schemas.openxmlformats.org/drawingml/2006/main">
              <a:ext uri="{FF2B5EF4-FFF2-40B4-BE49-F238E27FC236}">
                <a16:creationId xmlns:a16="http://schemas.microsoft.com/office/drawing/2014/main" id="{A83C3BAC-447D-4347-B6C0-092BCAE78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2228850"/>
            <a:ext cx="95" cy="3857625"/>
          </a:xfrm>
          <a:custGeom xmlns:a="http://schemas.openxmlformats.org/drawingml/2006/main">
            <a:pathLst>
              <a:path w="95" h="3857625">
                <a:moveTo>
                  <a:pt x="0" y="3857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49" name="text_20 0.2">
            <a:extLst xmlns:a="http://schemas.openxmlformats.org/drawingml/2006/main">
              <a:ext uri="{FF2B5EF4-FFF2-40B4-BE49-F238E27FC236}">
                <a16:creationId xmlns:a16="http://schemas.microsoft.com/office/drawing/2014/main" id="{D1EF9775-1070-4CC2-A9F5-9821BD77F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129859" y="6154307"/>
            <a:ext cx="25788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0.2</a:t>
            </a:r>
          </a:p>
        </p:txBody>
      </p:sp>
      <p:sp>
        <p:nvSpPr>
          <p:cNvPr id="50" name="line2d_27">
            <a:extLst xmlns:a="http://schemas.openxmlformats.org/drawingml/2006/main">
              <a:ext uri="{FF2B5EF4-FFF2-40B4-BE49-F238E27FC236}">
                <a16:creationId xmlns:a16="http://schemas.microsoft.com/office/drawing/2014/main" id="{5197BE90-217D-4D87-B00C-9415D173E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20800" y="2228850"/>
            <a:ext cx="95" cy="3857625"/>
          </a:xfrm>
          <a:custGeom xmlns:a="http://schemas.openxmlformats.org/drawingml/2006/main">
            <a:pathLst>
              <a:path w="95" h="3857625">
                <a:moveTo>
                  <a:pt x="0" y="3857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51" name="text_21 0.3">
            <a:extLst xmlns:a="http://schemas.openxmlformats.org/drawingml/2006/main">
              <a:ext uri="{FF2B5EF4-FFF2-40B4-BE49-F238E27FC236}">
                <a16:creationId xmlns:a16="http://schemas.microsoft.com/office/drawing/2014/main" id="{4E89DEDF-B892-4156-857A-AEEEE7018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891859" y="6154307"/>
            <a:ext cx="25788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0.3</a:t>
            </a:r>
          </a:p>
        </p:txBody>
      </p:sp>
      <p:sp>
        <p:nvSpPr>
          <p:cNvPr id="52" name="text_22 Разность изменений">
            <a:extLst xmlns:a="http://schemas.openxmlformats.org/drawingml/2006/main">
              <a:ext uri="{FF2B5EF4-FFF2-40B4-BE49-F238E27FC236}">
                <a16:creationId xmlns:a16="http://schemas.microsoft.com/office/drawing/2014/main" id="{C84A2496-9618-4AAE-AAB2-2DD85EB0F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662325" y="6366382"/>
            <a:ext cx="1745150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203442"/>
                </a:solidFill>
              </a:defRPr>
            </a:defPPr>
            <a:lvl1pPr algn="l">
              <a:defRPr sz="1250" b="0">
                <a:solidFill>
                  <a:srgbClr val="203442"/>
                </a:solidFill>
              </a:defRPr>
            </a:lvl1pPr>
            <a:lvl2pPr algn="l">
              <a:defRPr sz="1250" b="0">
                <a:solidFill>
                  <a:srgbClr val="203442"/>
                </a:solidFill>
              </a:defRPr>
            </a:lvl2pPr>
            <a:lvl3pPr algn="l">
              <a:defRPr sz="1250" b="0">
                <a:solidFill>
                  <a:srgbClr val="203442"/>
                </a:solidFill>
              </a:defRPr>
            </a:lvl3pPr>
            <a:lvl4pPr algn="l">
              <a:defRPr sz="1250" b="0">
                <a:solidFill>
                  <a:srgbClr val="203442"/>
                </a:solidFill>
              </a:defRPr>
            </a:lvl4pPr>
            <a:lvl5pPr algn="l">
              <a:defRPr sz="1250" b="0">
                <a:solidFill>
                  <a:srgbClr val="203442"/>
                </a:solidFill>
              </a:defRPr>
            </a:lvl5pPr>
            <a:lvl6pPr algn="l">
              <a:defRPr sz="1250" b="0">
                <a:solidFill>
                  <a:srgbClr val="203442"/>
                </a:solidFill>
              </a:defRPr>
            </a:lvl6pPr>
            <a:lvl7pPr algn="l">
              <a:defRPr sz="1250" b="0">
                <a:solidFill>
                  <a:srgbClr val="203442"/>
                </a:solidFill>
              </a:defRPr>
            </a:lvl7pPr>
            <a:lvl8pPr algn="l">
              <a:defRPr sz="1250" b="0">
                <a:solidFill>
                  <a:srgbClr val="203442"/>
                </a:solidFill>
              </a:defRPr>
            </a:lvl8pPr>
            <a:lvl9pPr algn="l">
              <a:defRPr sz="125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203442"/>
                </a:solidFill>
              </a:defRPr>
            </a:pPr>
            <a:r>
              <a:rPr sz="1250" b="0">
                <a:solidFill>
                  <a:srgbClr val="203442"/>
                </a:solidFill>
              </a:rPr>
              <a:t>Разность изменений</a:t>
            </a:r>
          </a:p>
        </p:txBody>
      </p:sp>
      <p:sp>
        <p:nvSpPr>
          <p:cNvPr id="53" name="text_22 долей статьи за 12 недель">
            <a:extLst xmlns:a="http://schemas.openxmlformats.org/drawingml/2006/main">
              <a:ext uri="{FF2B5EF4-FFF2-40B4-BE49-F238E27FC236}">
                <a16:creationId xmlns:a16="http://schemas.microsoft.com/office/drawing/2014/main" id="{436CB5FE-CBCA-4655-B63A-89C112E9B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89213" y="6556913"/>
            <a:ext cx="2291374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203442"/>
                </a:solidFill>
              </a:defRPr>
            </a:defPPr>
            <a:lvl1pPr algn="l">
              <a:defRPr sz="1250" b="0">
                <a:solidFill>
                  <a:srgbClr val="203442"/>
                </a:solidFill>
              </a:defRPr>
            </a:lvl1pPr>
            <a:lvl2pPr algn="l">
              <a:defRPr sz="1250" b="0">
                <a:solidFill>
                  <a:srgbClr val="203442"/>
                </a:solidFill>
              </a:defRPr>
            </a:lvl2pPr>
            <a:lvl3pPr algn="l">
              <a:defRPr sz="1250" b="0">
                <a:solidFill>
                  <a:srgbClr val="203442"/>
                </a:solidFill>
              </a:defRPr>
            </a:lvl3pPr>
            <a:lvl4pPr algn="l">
              <a:defRPr sz="1250" b="0">
                <a:solidFill>
                  <a:srgbClr val="203442"/>
                </a:solidFill>
              </a:defRPr>
            </a:lvl4pPr>
            <a:lvl5pPr algn="l">
              <a:defRPr sz="1250" b="0">
                <a:solidFill>
                  <a:srgbClr val="203442"/>
                </a:solidFill>
              </a:defRPr>
            </a:lvl5pPr>
            <a:lvl6pPr algn="l">
              <a:defRPr sz="1250" b="0">
                <a:solidFill>
                  <a:srgbClr val="203442"/>
                </a:solidFill>
              </a:defRPr>
            </a:lvl6pPr>
            <a:lvl7pPr algn="l">
              <a:defRPr sz="1250" b="0">
                <a:solidFill>
                  <a:srgbClr val="203442"/>
                </a:solidFill>
              </a:defRPr>
            </a:lvl7pPr>
            <a:lvl8pPr algn="l">
              <a:defRPr sz="1250" b="0">
                <a:solidFill>
                  <a:srgbClr val="203442"/>
                </a:solidFill>
              </a:defRPr>
            </a:lvl8pPr>
            <a:lvl9pPr algn="l">
              <a:defRPr sz="125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203442"/>
                </a:solidFill>
              </a:defRPr>
            </a:pPr>
            <a:r>
              <a:rPr sz="1250" b="0">
                <a:solidFill>
                  <a:srgbClr val="203442"/>
                </a:solidFill>
              </a:rPr>
              <a:t>долей статьи за 12 недель</a:t>
            </a:r>
          </a:p>
        </p:txBody>
      </p:sp>
      <p:sp>
        <p:nvSpPr>
          <p:cNvPr id="54" name="text_23 Идеи или доказательства">
            <a:extLst xmlns:a="http://schemas.openxmlformats.org/drawingml/2006/main">
              <a:ext uri="{FF2B5EF4-FFF2-40B4-BE49-F238E27FC236}">
                <a16:creationId xmlns:a16="http://schemas.microsoft.com/office/drawing/2014/main" id="{C3EF698E-87D1-4DE6-8220-819276942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644026" y="2792058"/>
            <a:ext cx="2020799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Идеи или доказательства</a:t>
            </a:r>
          </a:p>
        </p:txBody>
      </p:sp>
      <p:sp>
        <p:nvSpPr>
          <p:cNvPr id="55" name="text_23 315 имён">
            <a:extLst xmlns:a="http://schemas.openxmlformats.org/drawingml/2006/main">
              <a:ext uri="{FF2B5EF4-FFF2-40B4-BE49-F238E27FC236}">
                <a16:creationId xmlns:a16="http://schemas.microsoft.com/office/drawing/2014/main" id="{9F99CDE7-26DE-494D-8845-BD5E07307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25337" y="2966711"/>
            <a:ext cx="739488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315 имён</a:t>
            </a:r>
          </a:p>
        </p:txBody>
      </p:sp>
      <p:sp>
        <p:nvSpPr>
          <p:cNvPr id="56" name="text_24 Только текст">
            <a:extLst xmlns:a="http://schemas.openxmlformats.org/drawingml/2006/main">
              <a:ext uri="{FF2B5EF4-FFF2-40B4-BE49-F238E27FC236}">
                <a16:creationId xmlns:a16="http://schemas.microsoft.com/office/drawing/2014/main" id="{F8DF2C4A-E017-4DE4-8B39-3796F024B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631476" y="3997565"/>
            <a:ext cx="1033349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Только текст</a:t>
            </a:r>
          </a:p>
        </p:txBody>
      </p:sp>
      <p:sp>
        <p:nvSpPr>
          <p:cNvPr id="57" name="text_24 174 имён">
            <a:extLst xmlns:a="http://schemas.openxmlformats.org/drawingml/2006/main">
              <a:ext uri="{FF2B5EF4-FFF2-40B4-BE49-F238E27FC236}">
                <a16:creationId xmlns:a16="http://schemas.microsoft.com/office/drawing/2014/main" id="{9403BD55-5B63-488C-A1AD-9D8F7A24E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25337" y="4172219"/>
            <a:ext cx="739488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174 имён</a:t>
            </a:r>
          </a:p>
        </p:txBody>
      </p:sp>
      <p:sp>
        <p:nvSpPr>
          <p:cNvPr id="58" name="text_25 Другие / неясные роли">
            <a:extLst xmlns:a="http://schemas.openxmlformats.org/drawingml/2006/main">
              <a:ext uri="{FF2B5EF4-FFF2-40B4-BE49-F238E27FC236}">
                <a16:creationId xmlns:a16="http://schemas.microsoft.com/office/drawing/2014/main" id="{3A0A4C1F-579D-46A5-A88E-7DDA0D37A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877019" y="5203073"/>
            <a:ext cx="178780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Другие / неясные роли</a:t>
            </a:r>
          </a:p>
        </p:txBody>
      </p:sp>
      <p:sp>
        <p:nvSpPr>
          <p:cNvPr id="59" name="text_25 294 имён">
            <a:extLst xmlns:a="http://schemas.openxmlformats.org/drawingml/2006/main">
              <a:ext uri="{FF2B5EF4-FFF2-40B4-BE49-F238E27FC236}">
                <a16:creationId xmlns:a16="http://schemas.microsoft.com/office/drawing/2014/main" id="{FC9DA928-3343-4718-8413-623B7B4BB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25337" y="5377727"/>
            <a:ext cx="739488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294 имён</a:t>
            </a:r>
          </a:p>
        </p:txBody>
      </p:sp>
      <p:sp>
        <p:nvSpPr>
          <p:cNvPr id="60" name="ma17c8cc4a0">
            <a:extLst xmlns:a="http://schemas.openxmlformats.org/drawingml/2006/main">
              <a:ext uri="{FF2B5EF4-FFF2-40B4-BE49-F238E27FC236}">
                <a16:creationId xmlns:a16="http://schemas.microsoft.com/office/drawing/2014/main" id="{7D4D451D-A712-48E4-97BE-6A77AD589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82105" y="2879696"/>
            <a:ext cx="144918" cy="144918"/>
          </a:xfrm>
          <a:custGeom xmlns:a="http://schemas.openxmlformats.org/drawingml/2006/main">
            <a:pathLst>
              <a:path w="144918" h="144918">
                <a:moveTo>
                  <a:pt x="72459" y="144918"/>
                </a:moveTo>
                <a:lnTo>
                  <a:pt x="144918" y="72459"/>
                </a:lnTo>
                <a:lnTo>
                  <a:pt x="72459" y="0"/>
                </a:lnTo>
                <a:lnTo>
                  <a:pt x="0" y="72459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solidFill>
              <a:srgbClr val="007F78"/>
            </a:solidFill>
            <a:prstDash val="solid"/>
          </a:ln>
        </p:spPr>
      </p:sp>
      <p:sp>
        <p:nvSpPr>
          <p:cNvPr id="61" name="md12bae73a9">
            <a:extLst xmlns:a="http://schemas.openxmlformats.org/drawingml/2006/main">
              <a:ext uri="{FF2B5EF4-FFF2-40B4-BE49-F238E27FC236}">
                <a16:creationId xmlns:a16="http://schemas.microsoft.com/office/drawing/2014/main" id="{8C38D5EE-50E1-4885-A698-22AB5C7EB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9248" y="2898826"/>
            <a:ext cx="106657" cy="106657"/>
          </a:xfrm>
          <a:custGeom xmlns:a="http://schemas.openxmlformats.org/drawingml/2006/main">
            <a:pathLst>
              <a:path w="106657" h="106657">
                <a:moveTo>
                  <a:pt x="53328" y="106657"/>
                </a:moveTo>
                <a:cubicBezTo>
                  <a:pt x="67471" y="106657"/>
                  <a:pt x="81037" y="101038"/>
                  <a:pt x="91037" y="91037"/>
                </a:cubicBezTo>
                <a:cubicBezTo>
                  <a:pt x="101038" y="81037"/>
                  <a:pt x="106657" y="67471"/>
                  <a:pt x="106657" y="53328"/>
                </a:cubicBezTo>
                <a:cubicBezTo>
                  <a:pt x="106657" y="39186"/>
                  <a:pt x="101038" y="25620"/>
                  <a:pt x="91037" y="15620"/>
                </a:cubicBezTo>
                <a:cubicBezTo>
                  <a:pt x="81037" y="5619"/>
                  <a:pt x="67471" y="0"/>
                  <a:pt x="53328" y="0"/>
                </a:cubicBezTo>
                <a:cubicBezTo>
                  <a:pt x="39186" y="0"/>
                  <a:pt x="25620" y="5619"/>
                  <a:pt x="15620" y="15620"/>
                </a:cubicBezTo>
                <a:cubicBezTo>
                  <a:pt x="5619" y="25620"/>
                  <a:pt x="0" y="39186"/>
                  <a:pt x="0" y="53328"/>
                </a:cubicBezTo>
                <a:cubicBezTo>
                  <a:pt x="0" y="67471"/>
                  <a:pt x="5619" y="81037"/>
                  <a:pt x="15620" y="91037"/>
                </a:cubicBezTo>
                <a:cubicBezTo>
                  <a:pt x="25620" y="101038"/>
                  <a:pt x="39186" y="106657"/>
                  <a:pt x="53328" y="106657"/>
                </a:cubicBezTo>
                <a:close/>
              </a:path>
            </a:pathLst>
          </a:custGeom>
          <a:solidFill xmlns:a="http://schemas.openxmlformats.org/drawingml/2006/main">
            <a:srgbClr val="007F78"/>
          </a:solidFill>
          <a:ln xmlns:a="http://schemas.openxmlformats.org/drawingml/2006/main" w="13229">
            <a:solidFill>
              <a:srgbClr val="007F78"/>
            </a:solidFill>
            <a:prstDash val="solid"/>
          </a:ln>
        </p:spPr>
      </p:sp>
      <p:sp>
        <p:nvSpPr>
          <p:cNvPr id="62" name="mfef658ed22">
            <a:extLst xmlns:a="http://schemas.openxmlformats.org/drawingml/2006/main">
              <a:ext uri="{FF2B5EF4-FFF2-40B4-BE49-F238E27FC236}">
                <a16:creationId xmlns:a16="http://schemas.microsoft.com/office/drawing/2014/main" id="{4C108427-9F04-43B6-833A-2C5EF339E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0859" y="4085203"/>
            <a:ext cx="144918" cy="144918"/>
          </a:xfrm>
          <a:custGeom xmlns:a="http://schemas.openxmlformats.org/drawingml/2006/main">
            <a:pathLst>
              <a:path w="144918" h="144918">
                <a:moveTo>
                  <a:pt x="72459" y="144918"/>
                </a:moveTo>
                <a:lnTo>
                  <a:pt x="144918" y="72459"/>
                </a:lnTo>
                <a:lnTo>
                  <a:pt x="72459" y="0"/>
                </a:lnTo>
                <a:lnTo>
                  <a:pt x="0" y="72459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solidFill>
              <a:srgbClr val="426B91"/>
            </a:solidFill>
            <a:prstDash val="solid"/>
          </a:ln>
        </p:spPr>
      </p:sp>
      <p:sp>
        <p:nvSpPr>
          <p:cNvPr id="63" name="m4a89baaf95">
            <a:extLst xmlns:a="http://schemas.openxmlformats.org/drawingml/2006/main">
              <a:ext uri="{FF2B5EF4-FFF2-40B4-BE49-F238E27FC236}">
                <a16:creationId xmlns:a16="http://schemas.microsoft.com/office/drawing/2014/main" id="{53004E13-766A-4192-A04C-FA43D7E46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29874" y="4104334"/>
            <a:ext cx="106657" cy="106657"/>
          </a:xfrm>
          <a:custGeom xmlns:a="http://schemas.openxmlformats.org/drawingml/2006/main">
            <a:pathLst>
              <a:path w="106657" h="106657">
                <a:moveTo>
                  <a:pt x="53328" y="106657"/>
                </a:moveTo>
                <a:cubicBezTo>
                  <a:pt x="67471" y="106657"/>
                  <a:pt x="81037" y="101038"/>
                  <a:pt x="91037" y="91037"/>
                </a:cubicBezTo>
                <a:cubicBezTo>
                  <a:pt x="101038" y="81037"/>
                  <a:pt x="106657" y="67471"/>
                  <a:pt x="106657" y="53328"/>
                </a:cubicBezTo>
                <a:cubicBezTo>
                  <a:pt x="106657" y="39186"/>
                  <a:pt x="101038" y="25620"/>
                  <a:pt x="91037" y="15620"/>
                </a:cubicBezTo>
                <a:cubicBezTo>
                  <a:pt x="81037" y="5619"/>
                  <a:pt x="67471" y="0"/>
                  <a:pt x="53328" y="0"/>
                </a:cubicBezTo>
                <a:cubicBezTo>
                  <a:pt x="39186" y="0"/>
                  <a:pt x="25620" y="5619"/>
                  <a:pt x="15620" y="15620"/>
                </a:cubicBezTo>
                <a:cubicBezTo>
                  <a:pt x="5619" y="25620"/>
                  <a:pt x="0" y="39186"/>
                  <a:pt x="0" y="53328"/>
                </a:cubicBezTo>
                <a:cubicBezTo>
                  <a:pt x="0" y="67471"/>
                  <a:pt x="5619" y="81037"/>
                  <a:pt x="15620" y="91037"/>
                </a:cubicBezTo>
                <a:cubicBezTo>
                  <a:pt x="25620" y="101038"/>
                  <a:pt x="39186" y="106657"/>
                  <a:pt x="53328" y="106657"/>
                </a:cubicBezTo>
                <a:close/>
              </a:path>
            </a:pathLst>
          </a:custGeom>
          <a:solidFill xmlns:a="http://schemas.openxmlformats.org/drawingml/2006/main">
            <a:srgbClr val="426B91"/>
          </a:solidFill>
          <a:ln xmlns:a="http://schemas.openxmlformats.org/drawingml/2006/main" w="13229">
            <a:solidFill>
              <a:srgbClr val="426B91"/>
            </a:solidFill>
            <a:prstDash val="solid"/>
          </a:ln>
        </p:spPr>
      </p:sp>
      <p:sp>
        <p:nvSpPr>
          <p:cNvPr id="64" name="m5b69b516e5">
            <a:extLst xmlns:a="http://schemas.openxmlformats.org/drawingml/2006/main">
              <a:ext uri="{FF2B5EF4-FFF2-40B4-BE49-F238E27FC236}">
                <a16:creationId xmlns:a16="http://schemas.microsoft.com/office/drawing/2014/main" id="{A48CB92B-9AFC-45D6-B148-443CA3E86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65366" y="5290711"/>
            <a:ext cx="144918" cy="144918"/>
          </a:xfrm>
          <a:custGeom xmlns:a="http://schemas.openxmlformats.org/drawingml/2006/main">
            <a:pathLst>
              <a:path w="144918" h="144918">
                <a:moveTo>
                  <a:pt x="72459" y="144918"/>
                </a:moveTo>
                <a:lnTo>
                  <a:pt x="144918" y="72459"/>
                </a:lnTo>
                <a:lnTo>
                  <a:pt x="72459" y="0"/>
                </a:lnTo>
                <a:lnTo>
                  <a:pt x="0" y="72459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solidFill>
              <a:srgbClr val="9BA9AE"/>
            </a:solidFill>
            <a:prstDash val="solid"/>
          </a:ln>
        </p:spPr>
      </p:sp>
      <p:sp>
        <p:nvSpPr>
          <p:cNvPr id="65" name="m8571f5a6d8">
            <a:extLst xmlns:a="http://schemas.openxmlformats.org/drawingml/2006/main">
              <a:ext uri="{FF2B5EF4-FFF2-40B4-BE49-F238E27FC236}">
                <a16:creationId xmlns:a16="http://schemas.microsoft.com/office/drawing/2014/main" id="{C25FB32E-E7FB-477F-869D-0CF8EAC21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5819" y="5309842"/>
            <a:ext cx="106657" cy="106657"/>
          </a:xfrm>
          <a:custGeom xmlns:a="http://schemas.openxmlformats.org/drawingml/2006/main">
            <a:pathLst>
              <a:path w="106657" h="106657">
                <a:moveTo>
                  <a:pt x="53328" y="106657"/>
                </a:moveTo>
                <a:cubicBezTo>
                  <a:pt x="67471" y="106657"/>
                  <a:pt x="81037" y="101038"/>
                  <a:pt x="91037" y="91037"/>
                </a:cubicBezTo>
                <a:cubicBezTo>
                  <a:pt x="101038" y="81037"/>
                  <a:pt x="106657" y="67471"/>
                  <a:pt x="106657" y="53328"/>
                </a:cubicBezTo>
                <a:cubicBezTo>
                  <a:pt x="106657" y="39186"/>
                  <a:pt x="101038" y="25620"/>
                  <a:pt x="91037" y="15620"/>
                </a:cubicBezTo>
                <a:cubicBezTo>
                  <a:pt x="81037" y="5619"/>
                  <a:pt x="67471" y="0"/>
                  <a:pt x="53328" y="0"/>
                </a:cubicBezTo>
                <a:cubicBezTo>
                  <a:pt x="39186" y="0"/>
                  <a:pt x="25620" y="5619"/>
                  <a:pt x="15620" y="15620"/>
                </a:cubicBezTo>
                <a:cubicBezTo>
                  <a:pt x="5619" y="25620"/>
                  <a:pt x="0" y="39186"/>
                  <a:pt x="0" y="53328"/>
                </a:cubicBezTo>
                <a:cubicBezTo>
                  <a:pt x="0" y="67471"/>
                  <a:pt x="5619" y="81037"/>
                  <a:pt x="15620" y="91037"/>
                </a:cubicBezTo>
                <a:cubicBezTo>
                  <a:pt x="25620" y="101038"/>
                  <a:pt x="39186" y="106657"/>
                  <a:pt x="53328" y="106657"/>
                </a:cubicBezTo>
                <a:close/>
              </a:path>
            </a:pathLst>
          </a:custGeom>
          <a:solidFill xmlns:a="http://schemas.openxmlformats.org/drawingml/2006/main">
            <a:srgbClr val="9BA9AE"/>
          </a:solidFill>
          <a:ln xmlns:a="http://schemas.openxmlformats.org/drawingml/2006/main" w="13229">
            <a:solidFill>
              <a:srgbClr val="9BA9AE"/>
            </a:solidFill>
            <a:prstDash val="solid"/>
          </a:ln>
        </p:spPr>
      </p:sp>
      <p:sp>
        <p:nvSpPr>
          <p:cNvPr id="66" name="line2d_32">
            <a:extLst xmlns:a="http://schemas.openxmlformats.org/drawingml/2006/main">
              <a:ext uri="{FF2B5EF4-FFF2-40B4-BE49-F238E27FC236}">
                <a16:creationId xmlns:a16="http://schemas.microsoft.com/office/drawing/2014/main" id="{94611EE3-E4C9-4C09-8672-660C9B78E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54564" y="2952155"/>
            <a:ext cx="2128012" cy="95"/>
          </a:xfrm>
          <a:custGeom xmlns:a="http://schemas.openxmlformats.org/drawingml/2006/main">
            <a:pathLst>
              <a:path w="2128012" h="95">
                <a:moveTo>
                  <a:pt x="0" y="0"/>
                </a:moveTo>
                <a:lnTo>
                  <a:pt x="2128012" y="0"/>
                </a:lnTo>
              </a:path>
            </a:pathLst>
          </a:custGeom>
          <a:noFill xmlns:a="http://schemas.openxmlformats.org/drawingml/2006/main"/>
          <a:ln xmlns:a="http://schemas.openxmlformats.org/drawingml/2006/main" w="39687">
            <a:solidFill>
              <a:srgbClr val="E3E6E5"/>
            </a:solidFill>
            <a:prstDash val="solid"/>
          </a:ln>
        </p:spPr>
      </p:sp>
      <p:sp>
        <p:nvSpPr>
          <p:cNvPr id="67" name="line2d_33">
            <a:extLst xmlns:a="http://schemas.openxmlformats.org/drawingml/2006/main">
              <a:ext uri="{FF2B5EF4-FFF2-40B4-BE49-F238E27FC236}">
                <a16:creationId xmlns:a16="http://schemas.microsoft.com/office/drawing/2014/main" id="{3C7A2DB7-C42C-467F-8671-B45218075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03318" y="4157662"/>
            <a:ext cx="1579885" cy="95"/>
          </a:xfrm>
          <a:custGeom xmlns:a="http://schemas.openxmlformats.org/drawingml/2006/main">
            <a:pathLst>
              <a:path w="1579885" h="95">
                <a:moveTo>
                  <a:pt x="0" y="0"/>
                </a:moveTo>
                <a:lnTo>
                  <a:pt x="1579885" y="0"/>
                </a:lnTo>
              </a:path>
            </a:pathLst>
          </a:custGeom>
          <a:noFill xmlns:a="http://schemas.openxmlformats.org/drawingml/2006/main"/>
          <a:ln xmlns:a="http://schemas.openxmlformats.org/drawingml/2006/main" w="39687">
            <a:solidFill>
              <a:srgbClr val="E3E6E5"/>
            </a:solidFill>
            <a:prstDash val="solid"/>
          </a:ln>
        </p:spPr>
      </p:sp>
      <p:sp>
        <p:nvSpPr>
          <p:cNvPr id="68" name="line2d_34">
            <a:extLst xmlns:a="http://schemas.openxmlformats.org/drawingml/2006/main">
              <a:ext uri="{FF2B5EF4-FFF2-40B4-BE49-F238E27FC236}">
                <a16:creationId xmlns:a16="http://schemas.microsoft.com/office/drawing/2014/main" id="{CB8CBF69-8D1B-4838-894A-F16441CE2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7825" y="5363170"/>
            <a:ext cx="1101322" cy="95"/>
          </a:xfrm>
          <a:custGeom xmlns:a="http://schemas.openxmlformats.org/drawingml/2006/main">
            <a:pathLst>
              <a:path w="1101322" h="95">
                <a:moveTo>
                  <a:pt x="0" y="0"/>
                </a:moveTo>
                <a:lnTo>
                  <a:pt x="1101323" y="0"/>
                </a:lnTo>
              </a:path>
            </a:pathLst>
          </a:custGeom>
          <a:noFill xmlns:a="http://schemas.openxmlformats.org/drawingml/2006/main"/>
          <a:ln xmlns:a="http://schemas.openxmlformats.org/drawingml/2006/main" w="39687">
            <a:solidFill>
              <a:srgbClr val="E3E6E5"/>
            </a:solidFill>
            <a:prstDash val="solid"/>
          </a:ln>
        </p:spPr>
      </p:sp>
      <p:sp>
        <p:nvSpPr>
          <p:cNvPr id="69" name="line2d_35">
            <a:extLst xmlns:a="http://schemas.openxmlformats.org/drawingml/2006/main">
              <a:ext uri="{FF2B5EF4-FFF2-40B4-BE49-F238E27FC236}">
                <a16:creationId xmlns:a16="http://schemas.microsoft.com/office/drawing/2014/main" id="{5158824D-728E-4C59-8AB6-237185FC5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34800" y="2228850"/>
            <a:ext cx="95" cy="3857625"/>
          </a:xfrm>
          <a:custGeom xmlns:a="http://schemas.openxmlformats.org/drawingml/2006/main">
            <a:pathLst>
              <a:path w="95" h="3857625">
                <a:moveTo>
                  <a:pt x="0" y="3857625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647580"/>
            </a:solidFill>
            <a:prstDash val="solid"/>
          </a:ln>
        </p:spPr>
      </p:sp>
      <p:sp>
        <p:nvSpPr>
          <p:cNvPr id="70" name="text_26 +0,242">
            <a:extLst xmlns:a="http://schemas.openxmlformats.org/drawingml/2006/main">
              <a:ext uri="{FF2B5EF4-FFF2-40B4-BE49-F238E27FC236}">
                <a16:creationId xmlns:a16="http://schemas.microsoft.com/office/drawing/2014/main" id="{D2F5CE7C-7ED1-459E-B6BE-ADF04122E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278237" y="3081404"/>
            <a:ext cx="608678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1">
                <a:solidFill>
                  <a:srgbClr val="007F78"/>
                </a:solidFill>
              </a:defRPr>
            </a:defPPr>
            <a:lvl1pPr algn="l">
              <a:defRPr sz="1146" b="1">
                <a:solidFill>
                  <a:srgbClr val="007F78"/>
                </a:solidFill>
              </a:defRPr>
            </a:lvl1pPr>
            <a:lvl2pPr algn="l">
              <a:defRPr sz="1146" b="1">
                <a:solidFill>
                  <a:srgbClr val="007F78"/>
                </a:solidFill>
              </a:defRPr>
            </a:lvl2pPr>
            <a:lvl3pPr algn="l">
              <a:defRPr sz="1146" b="1">
                <a:solidFill>
                  <a:srgbClr val="007F78"/>
                </a:solidFill>
              </a:defRPr>
            </a:lvl3pPr>
            <a:lvl4pPr algn="l">
              <a:defRPr sz="1146" b="1">
                <a:solidFill>
                  <a:srgbClr val="007F78"/>
                </a:solidFill>
              </a:defRPr>
            </a:lvl4pPr>
            <a:lvl5pPr algn="l">
              <a:defRPr sz="1146" b="1">
                <a:solidFill>
                  <a:srgbClr val="007F78"/>
                </a:solidFill>
              </a:defRPr>
            </a:lvl5pPr>
            <a:lvl6pPr algn="l">
              <a:defRPr sz="1146" b="1">
                <a:solidFill>
                  <a:srgbClr val="007F78"/>
                </a:solidFill>
              </a:defRPr>
            </a:lvl6pPr>
            <a:lvl7pPr algn="l">
              <a:defRPr sz="1146" b="1">
                <a:solidFill>
                  <a:srgbClr val="007F78"/>
                </a:solidFill>
              </a:defRPr>
            </a:lvl7pPr>
            <a:lvl8pPr algn="l">
              <a:defRPr sz="1146" b="1">
                <a:solidFill>
                  <a:srgbClr val="007F78"/>
                </a:solidFill>
              </a:defRPr>
            </a:lvl8pPr>
            <a:lvl9pPr algn="l">
              <a:defRPr sz="1146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146" b="1">
                <a:solidFill>
                  <a:srgbClr val="007F78"/>
                </a:solidFill>
              </a:defRPr>
            </a:pPr>
            <a:r>
              <a:rPr sz="1146" b="1">
                <a:solidFill>
                  <a:srgbClr val="007F78"/>
                </a:solidFill>
              </a:rPr>
              <a:t>+0,242</a:t>
            </a:r>
          </a:p>
        </p:txBody>
      </p:sp>
      <p:sp>
        <p:nvSpPr>
          <p:cNvPr id="71" name="text_27 +0,151">
            <a:extLst xmlns:a="http://schemas.openxmlformats.org/drawingml/2006/main">
              <a:ext uri="{FF2B5EF4-FFF2-40B4-BE49-F238E27FC236}">
                <a16:creationId xmlns:a16="http://schemas.microsoft.com/office/drawing/2014/main" id="{15157D14-58D1-4064-96A6-9252DA24D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578864" y="4286911"/>
            <a:ext cx="608678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1">
                <a:solidFill>
                  <a:srgbClr val="426B91"/>
                </a:solidFill>
              </a:defRPr>
            </a:defPPr>
            <a:lvl1pPr algn="l">
              <a:defRPr sz="1146" b="1">
                <a:solidFill>
                  <a:srgbClr val="426B91"/>
                </a:solidFill>
              </a:defRPr>
            </a:lvl1pPr>
            <a:lvl2pPr algn="l">
              <a:defRPr sz="1146" b="1">
                <a:solidFill>
                  <a:srgbClr val="426B91"/>
                </a:solidFill>
              </a:defRPr>
            </a:lvl2pPr>
            <a:lvl3pPr algn="l">
              <a:defRPr sz="1146" b="1">
                <a:solidFill>
                  <a:srgbClr val="426B91"/>
                </a:solidFill>
              </a:defRPr>
            </a:lvl3pPr>
            <a:lvl4pPr algn="l">
              <a:defRPr sz="1146" b="1">
                <a:solidFill>
                  <a:srgbClr val="426B91"/>
                </a:solidFill>
              </a:defRPr>
            </a:lvl4pPr>
            <a:lvl5pPr algn="l">
              <a:defRPr sz="1146" b="1">
                <a:solidFill>
                  <a:srgbClr val="426B91"/>
                </a:solidFill>
              </a:defRPr>
            </a:lvl5pPr>
            <a:lvl6pPr algn="l">
              <a:defRPr sz="1146" b="1">
                <a:solidFill>
                  <a:srgbClr val="426B91"/>
                </a:solidFill>
              </a:defRPr>
            </a:lvl6pPr>
            <a:lvl7pPr algn="l">
              <a:defRPr sz="1146" b="1">
                <a:solidFill>
                  <a:srgbClr val="426B91"/>
                </a:solidFill>
              </a:defRPr>
            </a:lvl7pPr>
            <a:lvl8pPr algn="l">
              <a:defRPr sz="1146" b="1">
                <a:solidFill>
                  <a:srgbClr val="426B91"/>
                </a:solidFill>
              </a:defRPr>
            </a:lvl8pPr>
            <a:lvl9pPr algn="l">
              <a:defRPr sz="1146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 algn="l">
              <a:defRPr sz="1146" b="1">
                <a:solidFill>
                  <a:srgbClr val="426B91"/>
                </a:solidFill>
              </a:defRPr>
            </a:pPr>
            <a:r>
              <a:rPr sz="1146" b="1">
                <a:solidFill>
                  <a:srgbClr val="426B91"/>
                </a:solidFill>
              </a:rPr>
              <a:t>+0,151</a:t>
            </a:r>
          </a:p>
        </p:txBody>
      </p:sp>
      <p:sp>
        <p:nvSpPr>
          <p:cNvPr id="72" name="text_28 +0,092">
            <a:extLst xmlns:a="http://schemas.openxmlformats.org/drawingml/2006/main">
              <a:ext uri="{FF2B5EF4-FFF2-40B4-BE49-F238E27FC236}">
                <a16:creationId xmlns:a16="http://schemas.microsoft.com/office/drawing/2014/main" id="{7420C3BC-DE85-42DF-BC60-531CED679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134809" y="5492419"/>
            <a:ext cx="608678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1">
                <a:solidFill>
                  <a:srgbClr val="9BA9AE"/>
                </a:solidFill>
              </a:defRPr>
            </a:defPPr>
            <a:lvl1pPr algn="l">
              <a:defRPr sz="1146" b="1">
                <a:solidFill>
                  <a:srgbClr val="9BA9AE"/>
                </a:solidFill>
              </a:defRPr>
            </a:lvl1pPr>
            <a:lvl2pPr algn="l">
              <a:defRPr sz="1146" b="1">
                <a:solidFill>
                  <a:srgbClr val="9BA9AE"/>
                </a:solidFill>
              </a:defRPr>
            </a:lvl2pPr>
            <a:lvl3pPr algn="l">
              <a:defRPr sz="1146" b="1">
                <a:solidFill>
                  <a:srgbClr val="9BA9AE"/>
                </a:solidFill>
              </a:defRPr>
            </a:lvl3pPr>
            <a:lvl4pPr algn="l">
              <a:defRPr sz="1146" b="1">
                <a:solidFill>
                  <a:srgbClr val="9BA9AE"/>
                </a:solidFill>
              </a:defRPr>
            </a:lvl4pPr>
            <a:lvl5pPr algn="l">
              <a:defRPr sz="1146" b="1">
                <a:solidFill>
                  <a:srgbClr val="9BA9AE"/>
                </a:solidFill>
              </a:defRPr>
            </a:lvl5pPr>
            <a:lvl6pPr algn="l">
              <a:defRPr sz="1146" b="1">
                <a:solidFill>
                  <a:srgbClr val="9BA9AE"/>
                </a:solidFill>
              </a:defRPr>
            </a:lvl6pPr>
            <a:lvl7pPr algn="l">
              <a:defRPr sz="1146" b="1">
                <a:solidFill>
                  <a:srgbClr val="9BA9AE"/>
                </a:solidFill>
              </a:defRPr>
            </a:lvl7pPr>
            <a:lvl8pPr algn="l">
              <a:defRPr sz="1146" b="1">
                <a:solidFill>
                  <a:srgbClr val="9BA9AE"/>
                </a:solidFill>
              </a:defRPr>
            </a:lvl8pPr>
            <a:lvl9pPr algn="l">
              <a:defRPr sz="1146" b="1">
                <a:solidFill>
                  <a:srgbClr val="9BA9AE"/>
                </a:solidFill>
              </a:defRPr>
            </a:lvl9pPr>
          </a:lstStyle>
          <a:p xmlns:a="http://schemas.openxmlformats.org/drawingml/2006/main">
            <a:pPr algn="l">
              <a:defRPr sz="1146" b="1">
                <a:solidFill>
                  <a:srgbClr val="9BA9AE"/>
                </a:solidFill>
              </a:defRPr>
            </a:pPr>
            <a:r>
              <a:rPr sz="1146" b="1">
                <a:solidFill>
                  <a:srgbClr val="9BA9AE"/>
                </a:solidFill>
              </a:rPr>
              <a:t>+0,092</a:t>
            </a:r>
          </a:p>
        </p:txBody>
      </p:sp>
      <p:sp>
        <p:nvSpPr>
          <p:cNvPr id="73" name="text_29 05 / ИИ В МАТЕМАТИКЕ">
            <a:extLst xmlns:a="http://schemas.openxmlformats.org/drawingml/2006/main">
              <a:ext uri="{FF2B5EF4-FFF2-40B4-BE49-F238E27FC236}">
                <a16:creationId xmlns:a16="http://schemas.microsoft.com/office/drawing/2014/main" id="{F36E6FE8-E8FE-4468-B6EB-33CED50AA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263843"/>
            <a:ext cx="2170898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1">
                <a:solidFill>
                  <a:srgbClr val="007F78"/>
                </a:solidFill>
              </a:defRPr>
            </a:defPPr>
            <a:lvl1pPr algn="l">
              <a:defRPr sz="1250" b="1">
                <a:solidFill>
                  <a:srgbClr val="007F78"/>
                </a:solidFill>
              </a:defRPr>
            </a:lvl1pPr>
            <a:lvl2pPr algn="l">
              <a:defRPr sz="1250" b="1">
                <a:solidFill>
                  <a:srgbClr val="007F78"/>
                </a:solidFill>
              </a:defRPr>
            </a:lvl2pPr>
            <a:lvl3pPr algn="l">
              <a:defRPr sz="1250" b="1">
                <a:solidFill>
                  <a:srgbClr val="007F78"/>
                </a:solidFill>
              </a:defRPr>
            </a:lvl3pPr>
            <a:lvl4pPr algn="l">
              <a:defRPr sz="1250" b="1">
                <a:solidFill>
                  <a:srgbClr val="007F78"/>
                </a:solidFill>
              </a:defRPr>
            </a:lvl4pPr>
            <a:lvl5pPr algn="l">
              <a:defRPr sz="1250" b="1">
                <a:solidFill>
                  <a:srgbClr val="007F78"/>
                </a:solidFill>
              </a:defRPr>
            </a:lvl5pPr>
            <a:lvl6pPr algn="l">
              <a:defRPr sz="1250" b="1">
                <a:solidFill>
                  <a:srgbClr val="007F78"/>
                </a:solidFill>
              </a:defRPr>
            </a:lvl6pPr>
            <a:lvl7pPr algn="l">
              <a:defRPr sz="1250" b="1">
                <a:solidFill>
                  <a:srgbClr val="007F78"/>
                </a:solidFill>
              </a:defRPr>
            </a:lvl7pPr>
            <a:lvl8pPr algn="l">
              <a:defRPr sz="1250" b="1">
                <a:solidFill>
                  <a:srgbClr val="007F78"/>
                </a:solidFill>
              </a:defRPr>
            </a:lvl8pPr>
            <a:lvl9pPr algn="l">
              <a:defRPr sz="125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250" b="1">
                <a:solidFill>
                  <a:srgbClr val="007F78"/>
                </a:solidFill>
              </a:defRPr>
            </a:pPr>
            <a:r>
              <a:rPr sz="1250" b="1">
                <a:solidFill>
                  <a:srgbClr val="007F78"/>
                </a:solidFill>
              </a:rPr>
              <a:t>05 / ИИ В МАТЕМАТИКЕ</a:t>
            </a:r>
          </a:p>
        </p:txBody>
      </p:sp>
      <p:sp>
        <p:nvSpPr>
          <p:cNvPr id="74" name="text_30 Раскрытие ИИ связано с более сильным ростом в">
            <a:extLst xmlns:a="http://schemas.openxmlformats.org/drawingml/2006/main">
              <a:ext uri="{FF2B5EF4-FFF2-40B4-BE49-F238E27FC236}">
                <a16:creationId xmlns:a16="http://schemas.microsoft.com/office/drawing/2014/main" id="{F16360E3-655A-4A44-88D4-DF92C2866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601107"/>
            <a:ext cx="10912150" cy="4134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04" b="1">
                <a:solidFill>
                  <a:srgbClr val="203442"/>
                </a:solidFill>
              </a:defRPr>
            </a:defPPr>
            <a:lvl1pPr algn="l">
              <a:defRPr sz="2604" b="1">
                <a:solidFill>
                  <a:srgbClr val="203442"/>
                </a:solidFill>
              </a:defRPr>
            </a:lvl1pPr>
            <a:lvl2pPr algn="l">
              <a:defRPr sz="2604" b="1">
                <a:solidFill>
                  <a:srgbClr val="203442"/>
                </a:solidFill>
              </a:defRPr>
            </a:lvl2pPr>
            <a:lvl3pPr algn="l">
              <a:defRPr sz="2604" b="1">
                <a:solidFill>
                  <a:srgbClr val="203442"/>
                </a:solidFill>
              </a:defRPr>
            </a:lvl3pPr>
            <a:lvl4pPr algn="l">
              <a:defRPr sz="2604" b="1">
                <a:solidFill>
                  <a:srgbClr val="203442"/>
                </a:solidFill>
              </a:defRPr>
            </a:lvl4pPr>
            <a:lvl5pPr algn="l">
              <a:defRPr sz="2604" b="1">
                <a:solidFill>
                  <a:srgbClr val="203442"/>
                </a:solidFill>
              </a:defRPr>
            </a:lvl5pPr>
            <a:lvl6pPr algn="l">
              <a:defRPr sz="2604" b="1">
                <a:solidFill>
                  <a:srgbClr val="203442"/>
                </a:solidFill>
              </a:defRPr>
            </a:lvl6pPr>
            <a:lvl7pPr algn="l">
              <a:defRPr sz="2604" b="1">
                <a:solidFill>
                  <a:srgbClr val="203442"/>
                </a:solidFill>
              </a:defRPr>
            </a:lvl7pPr>
            <a:lvl8pPr algn="l">
              <a:defRPr sz="2604" b="1">
                <a:solidFill>
                  <a:srgbClr val="203442"/>
                </a:solidFill>
              </a:defRPr>
            </a:lvl8pPr>
            <a:lvl9pPr algn="l">
              <a:defRPr sz="2604" b="1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2604" b="1">
                <a:solidFill>
                  <a:srgbClr val="203442"/>
                </a:solidFill>
              </a:defRPr>
            </a:pPr>
            <a:r>
              <a:rPr sz="2604" b="1">
                <a:solidFill>
                  <a:srgbClr val="203442"/>
                </a:solidFill>
              </a:rPr>
              <a:t>Раскрытие ИИ связано с более сильным ростом выпуска</a:t>
            </a:r>
          </a:p>
        </p:txBody>
      </p:sp>
      <p:sp>
        <p:nvSpPr>
          <p:cNvPr id="75" name="text_31 Слева — годовая связь. Справа — изменение пос">
            <a:extLst xmlns:a="http://schemas.openxmlformats.org/drawingml/2006/main">
              <a:ext uri="{FF2B5EF4-FFF2-40B4-BE49-F238E27FC236}">
                <a16:creationId xmlns:a16="http://schemas.microsoft.com/office/drawing/2014/main" id="{B191DB78-11FA-45CE-94DD-765864D9E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1174948"/>
            <a:ext cx="8768586" cy="2067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2" b="0">
                <a:solidFill>
                  <a:srgbClr val="647580"/>
                </a:solidFill>
              </a:defRPr>
            </a:defPPr>
            <a:lvl1pPr algn="l">
              <a:defRPr sz="1302" b="0">
                <a:solidFill>
                  <a:srgbClr val="647580"/>
                </a:solidFill>
              </a:defRPr>
            </a:lvl1pPr>
            <a:lvl2pPr algn="l">
              <a:defRPr sz="1302" b="0">
                <a:solidFill>
                  <a:srgbClr val="647580"/>
                </a:solidFill>
              </a:defRPr>
            </a:lvl2pPr>
            <a:lvl3pPr algn="l">
              <a:defRPr sz="1302" b="0">
                <a:solidFill>
                  <a:srgbClr val="647580"/>
                </a:solidFill>
              </a:defRPr>
            </a:lvl3pPr>
            <a:lvl4pPr algn="l">
              <a:defRPr sz="1302" b="0">
                <a:solidFill>
                  <a:srgbClr val="647580"/>
                </a:solidFill>
              </a:defRPr>
            </a:lvl4pPr>
            <a:lvl5pPr algn="l">
              <a:defRPr sz="1302" b="0">
                <a:solidFill>
                  <a:srgbClr val="647580"/>
                </a:solidFill>
              </a:defRPr>
            </a:lvl5pPr>
            <a:lvl6pPr algn="l">
              <a:defRPr sz="1302" b="0">
                <a:solidFill>
                  <a:srgbClr val="647580"/>
                </a:solidFill>
              </a:defRPr>
            </a:lvl6pPr>
            <a:lvl7pPr algn="l">
              <a:defRPr sz="1302" b="0">
                <a:solidFill>
                  <a:srgbClr val="647580"/>
                </a:solidFill>
              </a:defRPr>
            </a:lvl7pPr>
            <a:lvl8pPr algn="l">
              <a:defRPr sz="1302" b="0">
                <a:solidFill>
                  <a:srgbClr val="647580"/>
                </a:solidFill>
              </a:defRPr>
            </a:lvl8pPr>
            <a:lvl9pPr algn="l">
              <a:defRPr sz="1302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302" b="0">
                <a:solidFill>
                  <a:srgbClr val="647580"/>
                </a:solidFill>
              </a:defRPr>
            </a:pPr>
            <a:r>
              <a:rPr sz="1302" b="0">
                <a:solidFill>
                  <a:srgbClr val="647580"/>
                </a:solidFill>
              </a:rPr>
              <a:t>Слева — годовая связь. Справа — изменение после первого наблюдаемого раскрытия с 2023 года.</a:t>
            </a:r>
          </a:p>
        </p:txBody>
      </p:sp>
      <p:sp>
        <p:nvSpPr>
          <p:cNvPr id="76" name="text_32 Единицы наблюдения — нормализованные имена, н">
            <a:extLst xmlns:a="http://schemas.openxmlformats.org/drawingml/2006/main">
              <a:ext uri="{FF2B5EF4-FFF2-40B4-BE49-F238E27FC236}">
                <a16:creationId xmlns:a16="http://schemas.microsoft.com/office/drawing/2014/main" id="{A577AC06-4490-4C9C-96C6-341C57336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7605263"/>
            <a:ext cx="6498509" cy="1703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73" b="0">
                <a:solidFill>
                  <a:srgbClr val="647580"/>
                </a:solidFill>
              </a:defRPr>
            </a:defPPr>
            <a:lvl1pPr algn="l">
              <a:defRPr sz="1073" b="0">
                <a:solidFill>
                  <a:srgbClr val="647580"/>
                </a:solidFill>
              </a:defRPr>
            </a:lvl1pPr>
            <a:lvl2pPr algn="l">
              <a:defRPr sz="1073" b="0">
                <a:solidFill>
                  <a:srgbClr val="647580"/>
                </a:solidFill>
              </a:defRPr>
            </a:lvl2pPr>
            <a:lvl3pPr algn="l">
              <a:defRPr sz="1073" b="0">
                <a:solidFill>
                  <a:srgbClr val="647580"/>
                </a:solidFill>
              </a:defRPr>
            </a:lvl3pPr>
            <a:lvl4pPr algn="l">
              <a:defRPr sz="1073" b="0">
                <a:solidFill>
                  <a:srgbClr val="647580"/>
                </a:solidFill>
              </a:defRPr>
            </a:lvl4pPr>
            <a:lvl5pPr algn="l">
              <a:defRPr sz="1073" b="0">
                <a:solidFill>
                  <a:srgbClr val="647580"/>
                </a:solidFill>
              </a:defRPr>
            </a:lvl5pPr>
            <a:lvl6pPr algn="l">
              <a:defRPr sz="1073" b="0">
                <a:solidFill>
                  <a:srgbClr val="647580"/>
                </a:solidFill>
              </a:defRPr>
            </a:lvl6pPr>
            <a:lvl7pPr algn="l">
              <a:defRPr sz="1073" b="0">
                <a:solidFill>
                  <a:srgbClr val="647580"/>
                </a:solidFill>
              </a:defRPr>
            </a:lvl7pPr>
            <a:lvl8pPr algn="l">
              <a:defRPr sz="1073" b="0">
                <a:solidFill>
                  <a:srgbClr val="647580"/>
                </a:solidFill>
              </a:defRPr>
            </a:lvl8pPr>
            <a:lvl9pPr algn="l">
              <a:defRPr sz="1073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073" b="0">
                <a:solidFill>
                  <a:srgbClr val="647580"/>
                </a:solidFill>
              </a:defRPr>
            </a:pPr>
            <a:r>
              <a:rPr sz="1073" b="0">
                <a:solidFill>
                  <a:srgbClr val="647580"/>
                </a:solidFill>
              </a:rPr>
              <a:t>Единицы наблюдения — нормализованные имена, не надёжно установленные личности.</a:t>
            </a:r>
          </a:p>
        </p:txBody>
      </p:sp>
      <p:sp>
        <p:nvSpPr>
          <p:cNvPr id="77" name="text_32 Соавторское раскрытие не означает личное испо">
            <a:extLst xmlns:a="http://schemas.openxmlformats.org/drawingml/2006/main">
              <a:ext uri="{FF2B5EF4-FFF2-40B4-BE49-F238E27FC236}">
                <a16:creationId xmlns:a16="http://schemas.microsoft.com/office/drawing/2014/main" id="{A31E88DB-D401-45D8-9175-325B0EC8A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7802840"/>
            <a:ext cx="8592512" cy="1703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73" b="0">
                <a:solidFill>
                  <a:srgbClr val="647580"/>
                </a:solidFill>
              </a:defRPr>
            </a:defPPr>
            <a:lvl1pPr algn="l">
              <a:defRPr sz="1073" b="0">
                <a:solidFill>
                  <a:srgbClr val="647580"/>
                </a:solidFill>
              </a:defRPr>
            </a:lvl1pPr>
            <a:lvl2pPr algn="l">
              <a:defRPr sz="1073" b="0">
                <a:solidFill>
                  <a:srgbClr val="647580"/>
                </a:solidFill>
              </a:defRPr>
            </a:lvl2pPr>
            <a:lvl3pPr algn="l">
              <a:defRPr sz="1073" b="0">
                <a:solidFill>
                  <a:srgbClr val="647580"/>
                </a:solidFill>
              </a:defRPr>
            </a:lvl3pPr>
            <a:lvl4pPr algn="l">
              <a:defRPr sz="1073" b="0">
                <a:solidFill>
                  <a:srgbClr val="647580"/>
                </a:solidFill>
              </a:defRPr>
            </a:lvl4pPr>
            <a:lvl5pPr algn="l">
              <a:defRPr sz="1073" b="0">
                <a:solidFill>
                  <a:srgbClr val="647580"/>
                </a:solidFill>
              </a:defRPr>
            </a:lvl5pPr>
            <a:lvl6pPr algn="l">
              <a:defRPr sz="1073" b="0">
                <a:solidFill>
                  <a:srgbClr val="647580"/>
                </a:solidFill>
              </a:defRPr>
            </a:lvl6pPr>
            <a:lvl7pPr algn="l">
              <a:defRPr sz="1073" b="0">
                <a:solidFill>
                  <a:srgbClr val="647580"/>
                </a:solidFill>
              </a:defRPr>
            </a:lvl7pPr>
            <a:lvl8pPr algn="l">
              <a:defRPr sz="1073" b="0">
                <a:solidFill>
                  <a:srgbClr val="647580"/>
                </a:solidFill>
              </a:defRPr>
            </a:lvl8pPr>
            <a:lvl9pPr algn="l">
              <a:defRPr sz="1073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073" b="0">
                <a:solidFill>
                  <a:srgbClr val="647580"/>
                </a:solidFill>
              </a:defRPr>
            </a:pPr>
            <a:r>
              <a:rPr sz="1073" b="0">
                <a:solidFill>
                  <a:srgbClr val="647580"/>
                </a:solidFill>
              </a:rPr>
              <a:t>Соавторское раскрытие не означает личное использование каждым автором. Это наблюдаемая связь, не эффект ИИ.</a:t>
            </a:r>
          </a:p>
        </p:txBody>
      </p:sp>
      <p:sp>
        <p:nvSpPr>
          <p:cNvPr id="78" name="text_33 arXiv · основная категория math.* · первые по">
            <a:extLst xmlns:a="http://schemas.openxmlformats.org/drawingml/2006/main">
              <a:ext uri="{FF2B5EF4-FFF2-40B4-BE49-F238E27FC236}">
                <a16:creationId xmlns:a16="http://schemas.microsoft.com/office/drawing/2014/main" id="{A9BDC35D-59A0-43C7-A9EA-A8BA6FAA9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8221702"/>
            <a:ext cx="6694458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647580"/>
                </a:solidFill>
              </a:defRPr>
            </a:defPPr>
            <a:lvl1pPr algn="l">
              <a:defRPr sz="1010" b="0">
                <a:solidFill>
                  <a:srgbClr val="647580"/>
                </a:solidFill>
              </a:defRPr>
            </a:lvl1pPr>
            <a:lvl2pPr algn="l">
              <a:defRPr sz="1010" b="0">
                <a:solidFill>
                  <a:srgbClr val="647580"/>
                </a:solidFill>
              </a:defRPr>
            </a:lvl2pPr>
            <a:lvl3pPr algn="l">
              <a:defRPr sz="1010" b="0">
                <a:solidFill>
                  <a:srgbClr val="647580"/>
                </a:solidFill>
              </a:defRPr>
            </a:lvl3pPr>
            <a:lvl4pPr algn="l">
              <a:defRPr sz="1010" b="0">
                <a:solidFill>
                  <a:srgbClr val="647580"/>
                </a:solidFill>
              </a:defRPr>
            </a:lvl4pPr>
            <a:lvl5pPr algn="l">
              <a:defRPr sz="1010" b="0">
                <a:solidFill>
                  <a:srgbClr val="647580"/>
                </a:solidFill>
              </a:defRPr>
            </a:lvl5pPr>
            <a:lvl6pPr algn="l">
              <a:defRPr sz="1010" b="0">
                <a:solidFill>
                  <a:srgbClr val="647580"/>
                </a:solidFill>
              </a:defRPr>
            </a:lvl6pPr>
            <a:lvl7pPr algn="l">
              <a:defRPr sz="1010" b="0">
                <a:solidFill>
                  <a:srgbClr val="647580"/>
                </a:solidFill>
              </a:defRPr>
            </a:lvl7pPr>
            <a:lvl8pPr algn="l">
              <a:defRPr sz="1010" b="0">
                <a:solidFill>
                  <a:srgbClr val="647580"/>
                </a:solidFill>
              </a:defRPr>
            </a:lvl8pPr>
            <a:lvl9pPr algn="l">
              <a:defRPr sz="101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010" b="0">
                <a:solidFill>
                  <a:srgbClr val="647580"/>
                </a:solidFill>
              </a:defRPr>
            </a:pPr>
            <a:r>
              <a:rPr sz="1010" b="0">
                <a:solidFill>
                  <a:srgbClr val="647580"/>
                </a:solidFill>
              </a:rPr>
              <a:t>arXiv · основная категория math.* · первые подачи · срез 23 октября 2026 · данные до 21 октября</a:t>
            </a:r>
          </a:p>
        </p:txBody>
      </p:sp>
      <p:sp>
        <p:nvSpPr>
          <p:cNvPr id="79" name="text_34 Группы по раскрытиям за весь 2026">
            <a:extLst xmlns:a="http://schemas.openxmlformats.org/drawingml/2006/main">
              <a:ext uri="{FF2B5EF4-FFF2-40B4-BE49-F238E27FC236}">
                <a16:creationId xmlns:a16="http://schemas.microsoft.com/office/drawing/2014/main" id="{891A9FE1-A2A9-4F88-9F03-82DEAFD21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29771" y="1615678"/>
            <a:ext cx="4195010" cy="2480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63" b="1">
                <a:solidFill>
                  <a:srgbClr val="203442"/>
                </a:solidFill>
              </a:defRPr>
            </a:defPPr>
            <a:lvl1pPr algn="l">
              <a:defRPr sz="1563" b="1">
                <a:solidFill>
                  <a:srgbClr val="203442"/>
                </a:solidFill>
              </a:defRPr>
            </a:lvl1pPr>
            <a:lvl2pPr algn="l">
              <a:defRPr sz="1563" b="1">
                <a:solidFill>
                  <a:srgbClr val="203442"/>
                </a:solidFill>
              </a:defRPr>
            </a:lvl2pPr>
            <a:lvl3pPr algn="l">
              <a:defRPr sz="1563" b="1">
                <a:solidFill>
                  <a:srgbClr val="203442"/>
                </a:solidFill>
              </a:defRPr>
            </a:lvl3pPr>
            <a:lvl4pPr algn="l">
              <a:defRPr sz="1563" b="1">
                <a:solidFill>
                  <a:srgbClr val="203442"/>
                </a:solidFill>
              </a:defRPr>
            </a:lvl4pPr>
            <a:lvl5pPr algn="l">
              <a:defRPr sz="1563" b="1">
                <a:solidFill>
                  <a:srgbClr val="203442"/>
                </a:solidFill>
              </a:defRPr>
            </a:lvl5pPr>
            <a:lvl6pPr algn="l">
              <a:defRPr sz="1563" b="1">
                <a:solidFill>
                  <a:srgbClr val="203442"/>
                </a:solidFill>
              </a:defRPr>
            </a:lvl6pPr>
            <a:lvl7pPr algn="l">
              <a:defRPr sz="1563" b="1">
                <a:solidFill>
                  <a:srgbClr val="203442"/>
                </a:solidFill>
              </a:defRPr>
            </a:lvl7pPr>
            <a:lvl8pPr algn="l">
              <a:defRPr sz="1563" b="1">
                <a:solidFill>
                  <a:srgbClr val="203442"/>
                </a:solidFill>
              </a:defRPr>
            </a:lvl8pPr>
            <a:lvl9pPr algn="l">
              <a:defRPr sz="1563" b="1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563" b="1">
                <a:solidFill>
                  <a:srgbClr val="203442"/>
                </a:solidFill>
              </a:defRPr>
            </a:pPr>
            <a:r>
              <a:rPr sz="1563" b="1">
                <a:solidFill>
                  <a:srgbClr val="203442"/>
                </a:solidFill>
              </a:rPr>
              <a:t>Группы по раскрытиям за весь 2026</a:t>
            </a:r>
          </a:p>
        </p:txBody>
      </p:sp>
      <p:sp>
        <p:nvSpPr>
          <p:cNvPr id="80" name="text_35 Первое раскрытие: сравнение до / после">
            <a:extLst xmlns:a="http://schemas.openxmlformats.org/drawingml/2006/main">
              <a:ext uri="{FF2B5EF4-FFF2-40B4-BE49-F238E27FC236}">
                <a16:creationId xmlns:a16="http://schemas.microsoft.com/office/drawing/2014/main" id="{DF3E6362-95E9-4A8B-8284-BEE911207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21171" y="1615678"/>
            <a:ext cx="4770541" cy="2480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63" b="1">
                <a:solidFill>
                  <a:srgbClr val="203442"/>
                </a:solidFill>
              </a:defRPr>
            </a:defPPr>
            <a:lvl1pPr algn="l">
              <a:defRPr sz="1563" b="1">
                <a:solidFill>
                  <a:srgbClr val="203442"/>
                </a:solidFill>
              </a:defRPr>
            </a:lvl1pPr>
            <a:lvl2pPr algn="l">
              <a:defRPr sz="1563" b="1">
                <a:solidFill>
                  <a:srgbClr val="203442"/>
                </a:solidFill>
              </a:defRPr>
            </a:lvl2pPr>
            <a:lvl3pPr algn="l">
              <a:defRPr sz="1563" b="1">
                <a:solidFill>
                  <a:srgbClr val="203442"/>
                </a:solidFill>
              </a:defRPr>
            </a:lvl3pPr>
            <a:lvl4pPr algn="l">
              <a:defRPr sz="1563" b="1">
                <a:solidFill>
                  <a:srgbClr val="203442"/>
                </a:solidFill>
              </a:defRPr>
            </a:lvl4pPr>
            <a:lvl5pPr algn="l">
              <a:defRPr sz="1563" b="1">
                <a:solidFill>
                  <a:srgbClr val="203442"/>
                </a:solidFill>
              </a:defRPr>
            </a:lvl5pPr>
            <a:lvl6pPr algn="l">
              <a:defRPr sz="1563" b="1">
                <a:solidFill>
                  <a:srgbClr val="203442"/>
                </a:solidFill>
              </a:defRPr>
            </a:lvl6pPr>
            <a:lvl7pPr algn="l">
              <a:defRPr sz="1563" b="1">
                <a:solidFill>
                  <a:srgbClr val="203442"/>
                </a:solidFill>
              </a:defRPr>
            </a:lvl7pPr>
            <a:lvl8pPr algn="l">
              <a:defRPr sz="1563" b="1">
                <a:solidFill>
                  <a:srgbClr val="203442"/>
                </a:solidFill>
              </a:defRPr>
            </a:lvl8pPr>
            <a:lvl9pPr algn="l">
              <a:defRPr sz="1563" b="1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563" b="1">
                <a:solidFill>
                  <a:srgbClr val="203442"/>
                </a:solidFill>
              </a:defRPr>
            </a:pPr>
            <a:r>
              <a:rPr sz="1563" b="1">
                <a:solidFill>
                  <a:srgbClr val="203442"/>
                </a:solidFill>
              </a:rPr>
              <a:t>Первое раскрытие: сравнение до / после</a:t>
            </a:r>
          </a:p>
        </p:txBody>
      </p:sp>
      <p:sp>
        <p:nvSpPr>
          <p:cNvPr id="81" name="text_36 ○ 2025       ● 2026">
            <a:extLst xmlns:a="http://schemas.openxmlformats.org/drawingml/2006/main">
              <a:ext uri="{FF2B5EF4-FFF2-40B4-BE49-F238E27FC236}">
                <a16:creationId xmlns:a16="http://schemas.microsoft.com/office/drawing/2014/main" id="{8B4424A2-C0A0-474C-B7E6-80FC03B94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949171" y="6851253"/>
            <a:ext cx="1437328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203442"/>
                </a:solidFill>
              </a:defRPr>
            </a:defPPr>
            <a:lvl1pPr algn="l">
              <a:defRPr sz="1146" b="0">
                <a:solidFill>
                  <a:srgbClr val="203442"/>
                </a:solidFill>
              </a:defRPr>
            </a:lvl1pPr>
            <a:lvl2pPr algn="l">
              <a:defRPr sz="1146" b="0">
                <a:solidFill>
                  <a:srgbClr val="203442"/>
                </a:solidFill>
              </a:defRPr>
            </a:lvl2pPr>
            <a:lvl3pPr algn="l">
              <a:defRPr sz="1146" b="0">
                <a:solidFill>
                  <a:srgbClr val="203442"/>
                </a:solidFill>
              </a:defRPr>
            </a:lvl3pPr>
            <a:lvl4pPr algn="l">
              <a:defRPr sz="1146" b="0">
                <a:solidFill>
                  <a:srgbClr val="203442"/>
                </a:solidFill>
              </a:defRPr>
            </a:lvl4pPr>
            <a:lvl5pPr algn="l">
              <a:defRPr sz="1146" b="0">
                <a:solidFill>
                  <a:srgbClr val="203442"/>
                </a:solidFill>
              </a:defRPr>
            </a:lvl5pPr>
            <a:lvl6pPr algn="l">
              <a:defRPr sz="1146" b="0">
                <a:solidFill>
                  <a:srgbClr val="203442"/>
                </a:solidFill>
              </a:defRPr>
            </a:lvl6pPr>
            <a:lvl7pPr algn="l">
              <a:defRPr sz="1146" b="0">
                <a:solidFill>
                  <a:srgbClr val="203442"/>
                </a:solidFill>
              </a:defRPr>
            </a:lvl7pPr>
            <a:lvl8pPr algn="l">
              <a:defRPr sz="1146" b="0">
                <a:solidFill>
                  <a:srgbClr val="203442"/>
                </a:solidFill>
              </a:defRPr>
            </a:lvl8pPr>
            <a:lvl9pPr algn="l">
              <a:defRPr sz="1146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203442"/>
                </a:solidFill>
              </a:defRPr>
            </a:pPr>
            <a:r>
              <a:rPr sz="1146" b="0">
                <a:solidFill>
                  <a:srgbClr val="203442"/>
                </a:solidFill>
              </a:rPr>
              <a:t>○ 2025       ● 2026</a:t>
            </a:r>
          </a:p>
        </p:txBody>
      </p:sp>
      <p:sp>
        <p:nvSpPr>
          <p:cNvPr id="82" name="text_37 ● После раскрытия    ◇ Предшествующая динамик">
            <a:extLst xmlns:a="http://schemas.openxmlformats.org/drawingml/2006/main">
              <a:ext uri="{FF2B5EF4-FFF2-40B4-BE49-F238E27FC236}">
                <a16:creationId xmlns:a16="http://schemas.microsoft.com/office/drawing/2014/main" id="{77E028CB-8BD0-42F6-9603-47AA25F13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21171" y="6857405"/>
            <a:ext cx="3884818" cy="173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94" b="0">
                <a:solidFill>
                  <a:srgbClr val="203442"/>
                </a:solidFill>
              </a:defRPr>
            </a:defPPr>
            <a:lvl1pPr algn="l">
              <a:defRPr sz="1094" b="0">
                <a:solidFill>
                  <a:srgbClr val="203442"/>
                </a:solidFill>
              </a:defRPr>
            </a:lvl1pPr>
            <a:lvl2pPr algn="l">
              <a:defRPr sz="1094" b="0">
                <a:solidFill>
                  <a:srgbClr val="203442"/>
                </a:solidFill>
              </a:defRPr>
            </a:lvl2pPr>
            <a:lvl3pPr algn="l">
              <a:defRPr sz="1094" b="0">
                <a:solidFill>
                  <a:srgbClr val="203442"/>
                </a:solidFill>
              </a:defRPr>
            </a:lvl3pPr>
            <a:lvl4pPr algn="l">
              <a:defRPr sz="1094" b="0">
                <a:solidFill>
                  <a:srgbClr val="203442"/>
                </a:solidFill>
              </a:defRPr>
            </a:lvl4pPr>
            <a:lvl5pPr algn="l">
              <a:defRPr sz="1094" b="0">
                <a:solidFill>
                  <a:srgbClr val="203442"/>
                </a:solidFill>
              </a:defRPr>
            </a:lvl5pPr>
            <a:lvl6pPr algn="l">
              <a:defRPr sz="1094" b="0">
                <a:solidFill>
                  <a:srgbClr val="203442"/>
                </a:solidFill>
              </a:defRPr>
            </a:lvl6pPr>
            <a:lvl7pPr algn="l">
              <a:defRPr sz="1094" b="0">
                <a:solidFill>
                  <a:srgbClr val="203442"/>
                </a:solidFill>
              </a:defRPr>
            </a:lvl7pPr>
            <a:lvl8pPr algn="l">
              <a:defRPr sz="1094" b="0">
                <a:solidFill>
                  <a:srgbClr val="203442"/>
                </a:solidFill>
              </a:defRPr>
            </a:lvl8pPr>
            <a:lvl9pPr algn="l">
              <a:defRPr sz="1094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094" b="0">
                <a:solidFill>
                  <a:srgbClr val="203442"/>
                </a:solidFill>
              </a:defRPr>
            </a:pPr>
            <a:r>
              <a:rPr sz="1094" b="0">
                <a:solidFill>
                  <a:srgbClr val="203442"/>
                </a:solidFill>
              </a:rPr>
              <a:t>● После раскрытия    ◇ Предшествующая динамика</a:t>
            </a:r>
          </a:p>
        </p:txBody>
      </p:sp>
    </p:spTree>
    <p:extLst>
      <p:ext uri="{BB962C8B-B14F-4D97-AF65-F5344CB8AC3E}">
        <p14:creationId xmlns:p14="http://schemas.microsoft.com/office/powerpoint/2010/main" val="38493038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tch_1">
            <a:extLst xmlns:a="http://schemas.openxmlformats.org/drawingml/2006/main">
              <a:ext uri="{FF2B5EF4-FFF2-40B4-BE49-F238E27FC236}">
                <a16:creationId xmlns:a16="http://schemas.microsoft.com/office/drawing/2014/main" id="{888B4D14-FDD4-49EA-B18A-5CBEF07EA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8572500"/>
          </a:xfrm>
          <a:custGeom xmlns:a="http://schemas.openxmlformats.org/drawingml/2006/main">
            <a:pathLst>
              <a:path w="15240000" h="8572500">
                <a:moveTo>
                  <a:pt x="0" y="8572500"/>
                </a:moveTo>
                <a:lnTo>
                  <a:pt x="15240000" y="8572500"/>
                </a:lnTo>
                <a:lnTo>
                  <a:pt x="15240000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3" name="patch_2">
            <a:extLst xmlns:a="http://schemas.openxmlformats.org/drawingml/2006/main">
              <a:ext uri="{FF2B5EF4-FFF2-40B4-BE49-F238E27FC236}">
                <a16:creationId xmlns:a16="http://schemas.microsoft.com/office/drawing/2014/main" id="{C3EB265F-761F-4FF2-A50C-917E59394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143125"/>
            <a:ext cx="5943600" cy="3943350"/>
          </a:xfrm>
          <a:custGeom xmlns:a="http://schemas.openxmlformats.org/drawingml/2006/main">
            <a:pathLst>
              <a:path w="5943600" h="3943350">
                <a:moveTo>
                  <a:pt x="0" y="3943350"/>
                </a:moveTo>
                <a:lnTo>
                  <a:pt x="5943600" y="3943350"/>
                </a:lnTo>
                <a:lnTo>
                  <a:pt x="5943600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4" name="text_1 2023">
            <a:extLst xmlns:a="http://schemas.openxmlformats.org/drawingml/2006/main">
              <a:ext uri="{FF2B5EF4-FFF2-40B4-BE49-F238E27FC236}">
                <a16:creationId xmlns:a16="http://schemas.microsoft.com/office/drawing/2014/main" id="{293CECF3-AA38-4DF0-A1D7-86DC8A7AA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33323" y="6154307"/>
            <a:ext cx="396809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2023</a:t>
            </a:r>
          </a:p>
        </p:txBody>
      </p:sp>
      <p:sp>
        <p:nvSpPr>
          <p:cNvPr id="5" name="text_2 2024">
            <a:extLst xmlns:a="http://schemas.openxmlformats.org/drawingml/2006/main">
              <a:ext uri="{FF2B5EF4-FFF2-40B4-BE49-F238E27FC236}">
                <a16:creationId xmlns:a16="http://schemas.microsoft.com/office/drawing/2014/main" id="{2D56332B-6CF5-4045-A21F-66207D3F9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155371" y="6154307"/>
            <a:ext cx="396809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2024</a:t>
            </a:r>
          </a:p>
        </p:txBody>
      </p:sp>
      <p:sp>
        <p:nvSpPr>
          <p:cNvPr id="6" name="text_3 2025">
            <a:extLst xmlns:a="http://schemas.openxmlformats.org/drawingml/2006/main">
              <a:ext uri="{FF2B5EF4-FFF2-40B4-BE49-F238E27FC236}">
                <a16:creationId xmlns:a16="http://schemas.microsoft.com/office/drawing/2014/main" id="{7ABDEB68-E4A8-49B2-A376-F234F173A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677420" y="6154307"/>
            <a:ext cx="396809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2025</a:t>
            </a:r>
          </a:p>
        </p:txBody>
      </p:sp>
      <p:sp>
        <p:nvSpPr>
          <p:cNvPr id="7" name="text_4 2026">
            <a:extLst xmlns:a="http://schemas.openxmlformats.org/drawingml/2006/main">
              <a:ext uri="{FF2B5EF4-FFF2-40B4-BE49-F238E27FC236}">
                <a16:creationId xmlns:a16="http://schemas.microsoft.com/office/drawing/2014/main" id="{E527D473-5977-4B24-B45B-E04A619D1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199469" y="6154307"/>
            <a:ext cx="396809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2026</a:t>
            </a:r>
          </a:p>
        </p:txBody>
      </p:sp>
      <p:sp>
        <p:nvSpPr>
          <p:cNvPr id="8" name="line2d_5">
            <a:extLst xmlns:a="http://schemas.openxmlformats.org/drawingml/2006/main">
              <a:ext uri="{FF2B5EF4-FFF2-40B4-BE49-F238E27FC236}">
                <a16:creationId xmlns:a16="http://schemas.microsoft.com/office/drawing/2014/main" id="{32276E80-C98E-4599-AE5B-BD5F1936D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6086475"/>
            <a:ext cx="5943600" cy="95"/>
          </a:xfrm>
          <a:custGeom xmlns:a="http://schemas.openxmlformats.org/drawingml/2006/main">
            <a:pathLst>
              <a:path w="5943600" h="95">
                <a:moveTo>
                  <a:pt x="0" y="0"/>
                </a:moveTo>
                <a:lnTo>
                  <a:pt x="59436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9" name="text_5 0.0">
            <a:extLst xmlns:a="http://schemas.openxmlformats.org/drawingml/2006/main">
              <a:ext uri="{FF2B5EF4-FFF2-40B4-BE49-F238E27FC236}">
                <a16:creationId xmlns:a16="http://schemas.microsoft.com/office/drawing/2014/main" id="{B465E7EC-0E28-43A3-8FB6-C8B849F39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92514" y="6006421"/>
            <a:ext cx="25788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0.0</a:t>
            </a:r>
          </a:p>
        </p:txBody>
      </p:sp>
      <p:sp>
        <p:nvSpPr>
          <p:cNvPr id="10" name="line2d_7">
            <a:extLst xmlns:a="http://schemas.openxmlformats.org/drawingml/2006/main">
              <a:ext uri="{FF2B5EF4-FFF2-40B4-BE49-F238E27FC236}">
                <a16:creationId xmlns:a16="http://schemas.microsoft.com/office/drawing/2014/main" id="{55059131-D2E1-45EE-A408-B92B2A553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256296"/>
            <a:ext cx="5943600" cy="95"/>
          </a:xfrm>
          <a:custGeom xmlns:a="http://schemas.openxmlformats.org/drawingml/2006/main">
            <a:pathLst>
              <a:path w="5943600" h="95">
                <a:moveTo>
                  <a:pt x="0" y="0"/>
                </a:moveTo>
                <a:lnTo>
                  <a:pt x="59436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11" name="text_6 0.2">
            <a:extLst xmlns:a="http://schemas.openxmlformats.org/drawingml/2006/main">
              <a:ext uri="{FF2B5EF4-FFF2-40B4-BE49-F238E27FC236}">
                <a16:creationId xmlns:a16="http://schemas.microsoft.com/office/drawing/2014/main" id="{67164321-79E5-4ACD-A1FD-8A42CF6F3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92514" y="5176243"/>
            <a:ext cx="25788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0.2</a:t>
            </a:r>
          </a:p>
        </p:txBody>
      </p:sp>
      <p:sp>
        <p:nvSpPr>
          <p:cNvPr id="12" name="line2d_9">
            <a:extLst xmlns:a="http://schemas.openxmlformats.org/drawingml/2006/main">
              <a:ext uri="{FF2B5EF4-FFF2-40B4-BE49-F238E27FC236}">
                <a16:creationId xmlns:a16="http://schemas.microsoft.com/office/drawing/2014/main" id="{709E0F63-82A9-4804-8FA7-E09CF950C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426117"/>
            <a:ext cx="5943600" cy="95"/>
          </a:xfrm>
          <a:custGeom xmlns:a="http://schemas.openxmlformats.org/drawingml/2006/main">
            <a:pathLst>
              <a:path w="5943600" h="95">
                <a:moveTo>
                  <a:pt x="0" y="0"/>
                </a:moveTo>
                <a:lnTo>
                  <a:pt x="59436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13" name="text_7 0.4">
            <a:extLst xmlns:a="http://schemas.openxmlformats.org/drawingml/2006/main">
              <a:ext uri="{FF2B5EF4-FFF2-40B4-BE49-F238E27FC236}">
                <a16:creationId xmlns:a16="http://schemas.microsoft.com/office/drawing/2014/main" id="{01ACC650-D262-4898-BEFF-C31DF49C6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92514" y="4346064"/>
            <a:ext cx="25788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0.4</a:t>
            </a:r>
          </a:p>
        </p:txBody>
      </p:sp>
      <p:sp>
        <p:nvSpPr>
          <p:cNvPr id="14" name="line2d_11">
            <a:extLst xmlns:a="http://schemas.openxmlformats.org/drawingml/2006/main">
              <a:ext uri="{FF2B5EF4-FFF2-40B4-BE49-F238E27FC236}">
                <a16:creationId xmlns:a16="http://schemas.microsoft.com/office/drawing/2014/main" id="{9E86F3F3-217A-4636-BE6E-1CF40F135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595938"/>
            <a:ext cx="5943600" cy="95"/>
          </a:xfrm>
          <a:custGeom xmlns:a="http://schemas.openxmlformats.org/drawingml/2006/main">
            <a:pathLst>
              <a:path w="5943600" h="95">
                <a:moveTo>
                  <a:pt x="0" y="0"/>
                </a:moveTo>
                <a:lnTo>
                  <a:pt x="59436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15" name="text_8 0.6">
            <a:extLst xmlns:a="http://schemas.openxmlformats.org/drawingml/2006/main">
              <a:ext uri="{FF2B5EF4-FFF2-40B4-BE49-F238E27FC236}">
                <a16:creationId xmlns:a16="http://schemas.microsoft.com/office/drawing/2014/main" id="{7F646BE8-507B-424F-BA88-C71333554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92514" y="3515885"/>
            <a:ext cx="25788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0.6</a:t>
            </a:r>
          </a:p>
        </p:txBody>
      </p:sp>
      <p:sp>
        <p:nvSpPr>
          <p:cNvPr id="16" name="line2d_13">
            <a:extLst xmlns:a="http://schemas.openxmlformats.org/drawingml/2006/main">
              <a:ext uri="{FF2B5EF4-FFF2-40B4-BE49-F238E27FC236}">
                <a16:creationId xmlns:a16="http://schemas.microsoft.com/office/drawing/2014/main" id="{454FCC12-0454-47FA-89DB-52E67FDDC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765759"/>
            <a:ext cx="5943600" cy="95"/>
          </a:xfrm>
          <a:custGeom xmlns:a="http://schemas.openxmlformats.org/drawingml/2006/main">
            <a:pathLst>
              <a:path w="5943600" h="95">
                <a:moveTo>
                  <a:pt x="0" y="0"/>
                </a:moveTo>
                <a:lnTo>
                  <a:pt x="59436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17" name="text_9 0.8">
            <a:extLst xmlns:a="http://schemas.openxmlformats.org/drawingml/2006/main">
              <a:ext uri="{FF2B5EF4-FFF2-40B4-BE49-F238E27FC236}">
                <a16:creationId xmlns:a16="http://schemas.microsoft.com/office/drawing/2014/main" id="{A7EB57D6-11CB-47D6-BF64-360634D35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92514" y="2685706"/>
            <a:ext cx="25788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0.8</a:t>
            </a:r>
          </a:p>
        </p:txBody>
      </p:sp>
      <p:sp>
        <p:nvSpPr>
          <p:cNvPr id="18" name="text_10 % всех статей">
            <a:extLst xmlns:a="http://schemas.openxmlformats.org/drawingml/2006/main">
              <a:ext uri="{FF2B5EF4-FFF2-40B4-BE49-F238E27FC236}">
                <a16:creationId xmlns:a16="http://schemas.microsoft.com/office/drawing/2014/main" id="{745CD7AF-ED68-438E-A817-E763F2BE0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5400000">
            <a:off x="68974" y="4015581"/>
            <a:ext cx="1221052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203442"/>
                </a:solidFill>
              </a:defRPr>
            </a:defPPr>
            <a:lvl1pPr algn="l">
              <a:defRPr sz="1250" b="0">
                <a:solidFill>
                  <a:srgbClr val="203442"/>
                </a:solidFill>
              </a:defRPr>
            </a:lvl1pPr>
            <a:lvl2pPr algn="l">
              <a:defRPr sz="1250" b="0">
                <a:solidFill>
                  <a:srgbClr val="203442"/>
                </a:solidFill>
              </a:defRPr>
            </a:lvl2pPr>
            <a:lvl3pPr algn="l">
              <a:defRPr sz="1250" b="0">
                <a:solidFill>
                  <a:srgbClr val="203442"/>
                </a:solidFill>
              </a:defRPr>
            </a:lvl3pPr>
            <a:lvl4pPr algn="l">
              <a:defRPr sz="1250" b="0">
                <a:solidFill>
                  <a:srgbClr val="203442"/>
                </a:solidFill>
              </a:defRPr>
            </a:lvl4pPr>
            <a:lvl5pPr algn="l">
              <a:defRPr sz="1250" b="0">
                <a:solidFill>
                  <a:srgbClr val="203442"/>
                </a:solidFill>
              </a:defRPr>
            </a:lvl5pPr>
            <a:lvl6pPr algn="l">
              <a:defRPr sz="1250" b="0">
                <a:solidFill>
                  <a:srgbClr val="203442"/>
                </a:solidFill>
              </a:defRPr>
            </a:lvl6pPr>
            <a:lvl7pPr algn="l">
              <a:defRPr sz="1250" b="0">
                <a:solidFill>
                  <a:srgbClr val="203442"/>
                </a:solidFill>
              </a:defRPr>
            </a:lvl7pPr>
            <a:lvl8pPr algn="l">
              <a:defRPr sz="1250" b="0">
                <a:solidFill>
                  <a:srgbClr val="203442"/>
                </a:solidFill>
              </a:defRPr>
            </a:lvl8pPr>
            <a:lvl9pPr algn="l">
              <a:defRPr sz="125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203442"/>
                </a:solidFill>
              </a:defRPr>
            </a:pPr>
            <a:r>
              <a:rPr sz="1250" b="0">
                <a:solidFill>
                  <a:srgbClr val="203442"/>
                </a:solidFill>
              </a:rPr>
              <a:t>% всех статей</a:t>
            </a:r>
          </a:p>
        </p:txBody>
      </p:sp>
      <p:sp>
        <p:nvSpPr>
          <p:cNvPr id="19" name="patch_3">
            <a:extLst xmlns:a="http://schemas.openxmlformats.org/drawingml/2006/main">
              <a:ext uri="{FF2B5EF4-FFF2-40B4-BE49-F238E27FC236}">
                <a16:creationId xmlns:a16="http://schemas.microsoft.com/office/drawing/2014/main" id="{294AF8C5-EFCE-4506-8C9E-33686C63A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3164" y="6029339"/>
            <a:ext cx="837127" cy="57136"/>
          </a:xfrm>
          <a:custGeom xmlns:a="http://schemas.openxmlformats.org/drawingml/2006/main">
            <a:pathLst>
              <a:path w="837127" h="57136">
                <a:moveTo>
                  <a:pt x="0" y="57136"/>
                </a:moveTo>
                <a:lnTo>
                  <a:pt x="837127" y="57136"/>
                </a:lnTo>
                <a:lnTo>
                  <a:pt x="837127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9BA9AE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20" name="patch_4">
            <a:extLst xmlns:a="http://schemas.openxmlformats.org/drawingml/2006/main">
              <a:ext uri="{FF2B5EF4-FFF2-40B4-BE49-F238E27FC236}">
                <a16:creationId xmlns:a16="http://schemas.microsoft.com/office/drawing/2014/main" id="{2ADD8A5F-C7CD-46E5-B259-765440E51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5212" y="5743578"/>
            <a:ext cx="837127" cy="342897"/>
          </a:xfrm>
          <a:custGeom xmlns:a="http://schemas.openxmlformats.org/drawingml/2006/main">
            <a:pathLst>
              <a:path w="837127" h="342897">
                <a:moveTo>
                  <a:pt x="0" y="342897"/>
                </a:moveTo>
                <a:lnTo>
                  <a:pt x="837127" y="342897"/>
                </a:lnTo>
                <a:lnTo>
                  <a:pt x="837127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9BA9AE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21" name="patch_5">
            <a:extLst xmlns:a="http://schemas.openxmlformats.org/drawingml/2006/main">
              <a:ext uri="{FF2B5EF4-FFF2-40B4-BE49-F238E27FC236}">
                <a16:creationId xmlns:a16="http://schemas.microsoft.com/office/drawing/2014/main" id="{F94D1AE0-FC08-4C48-A18F-256DD51FD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261" y="5519480"/>
            <a:ext cx="837127" cy="566995"/>
          </a:xfrm>
          <a:custGeom xmlns:a="http://schemas.openxmlformats.org/drawingml/2006/main">
            <a:pathLst>
              <a:path w="837127" h="566995">
                <a:moveTo>
                  <a:pt x="0" y="566995"/>
                </a:moveTo>
                <a:lnTo>
                  <a:pt x="837127" y="566995"/>
                </a:lnTo>
                <a:lnTo>
                  <a:pt x="837127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9BA9AE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22" name="patch_6">
            <a:extLst xmlns:a="http://schemas.openxmlformats.org/drawingml/2006/main">
              <a:ext uri="{FF2B5EF4-FFF2-40B4-BE49-F238E27FC236}">
                <a16:creationId xmlns:a16="http://schemas.microsoft.com/office/drawing/2014/main" id="{8C71C0E9-CFEB-4A4A-9BD7-B030EAF95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9310" y="3226784"/>
            <a:ext cx="837127" cy="2859691"/>
          </a:xfrm>
          <a:custGeom xmlns:a="http://schemas.openxmlformats.org/drawingml/2006/main">
            <a:pathLst>
              <a:path w="837127" h="2859691">
                <a:moveTo>
                  <a:pt x="0" y="2859691"/>
                </a:moveTo>
                <a:lnTo>
                  <a:pt x="837127" y="2859691"/>
                </a:lnTo>
                <a:lnTo>
                  <a:pt x="837127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007F78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23" name="text_11 4">
            <a:extLst xmlns:a="http://schemas.openxmlformats.org/drawingml/2006/main">
              <a:ext uri="{FF2B5EF4-FFF2-40B4-BE49-F238E27FC236}">
                <a16:creationId xmlns:a16="http://schemas.microsoft.com/office/drawing/2014/main" id="{D1F0EE7B-A443-4EBE-BD7F-3695189C4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767996" y="5608153"/>
            <a:ext cx="127463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203442"/>
                </a:solidFill>
              </a:defRPr>
            </a:defPPr>
            <a:lvl1pPr algn="l">
              <a:defRPr sz="1250" b="0">
                <a:solidFill>
                  <a:srgbClr val="203442"/>
                </a:solidFill>
              </a:defRPr>
            </a:lvl1pPr>
            <a:lvl2pPr algn="l">
              <a:defRPr sz="1250" b="0">
                <a:solidFill>
                  <a:srgbClr val="203442"/>
                </a:solidFill>
              </a:defRPr>
            </a:lvl2pPr>
            <a:lvl3pPr algn="l">
              <a:defRPr sz="1250" b="0">
                <a:solidFill>
                  <a:srgbClr val="203442"/>
                </a:solidFill>
              </a:defRPr>
            </a:lvl3pPr>
            <a:lvl4pPr algn="l">
              <a:defRPr sz="1250" b="0">
                <a:solidFill>
                  <a:srgbClr val="203442"/>
                </a:solidFill>
              </a:defRPr>
            </a:lvl4pPr>
            <a:lvl5pPr algn="l">
              <a:defRPr sz="1250" b="0">
                <a:solidFill>
                  <a:srgbClr val="203442"/>
                </a:solidFill>
              </a:defRPr>
            </a:lvl5pPr>
            <a:lvl6pPr algn="l">
              <a:defRPr sz="1250" b="0">
                <a:solidFill>
                  <a:srgbClr val="203442"/>
                </a:solidFill>
              </a:defRPr>
            </a:lvl6pPr>
            <a:lvl7pPr algn="l">
              <a:defRPr sz="1250" b="0">
                <a:solidFill>
                  <a:srgbClr val="203442"/>
                </a:solidFill>
              </a:defRPr>
            </a:lvl7pPr>
            <a:lvl8pPr algn="l">
              <a:defRPr sz="1250" b="0">
                <a:solidFill>
                  <a:srgbClr val="203442"/>
                </a:solidFill>
              </a:defRPr>
            </a:lvl8pPr>
            <a:lvl9pPr algn="l">
              <a:defRPr sz="125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203442"/>
                </a:solidFill>
              </a:defRPr>
            </a:pPr>
            <a:r>
              <a:rPr sz="1250" b="0">
                <a:solidFill>
                  <a:srgbClr val="203442"/>
                </a:solidFill>
              </a:rPr>
              <a:t>4</a:t>
            </a:r>
          </a:p>
        </p:txBody>
      </p:sp>
      <p:sp>
        <p:nvSpPr>
          <p:cNvPr id="24" name="text_11 0,014%">
            <a:extLst xmlns:a="http://schemas.openxmlformats.org/drawingml/2006/main">
              <a:ext uri="{FF2B5EF4-FFF2-40B4-BE49-F238E27FC236}">
                <a16:creationId xmlns:a16="http://schemas.microsoft.com/office/drawing/2014/main" id="{910EF37E-324D-4DC8-A4D9-CBD8F6797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515843" y="5798684"/>
            <a:ext cx="631767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203442"/>
                </a:solidFill>
              </a:defRPr>
            </a:defPPr>
            <a:lvl1pPr algn="l">
              <a:defRPr sz="1250" b="0">
                <a:solidFill>
                  <a:srgbClr val="203442"/>
                </a:solidFill>
              </a:defRPr>
            </a:lvl1pPr>
            <a:lvl2pPr algn="l">
              <a:defRPr sz="1250" b="0">
                <a:solidFill>
                  <a:srgbClr val="203442"/>
                </a:solidFill>
              </a:defRPr>
            </a:lvl2pPr>
            <a:lvl3pPr algn="l">
              <a:defRPr sz="1250" b="0">
                <a:solidFill>
                  <a:srgbClr val="203442"/>
                </a:solidFill>
              </a:defRPr>
            </a:lvl3pPr>
            <a:lvl4pPr algn="l">
              <a:defRPr sz="1250" b="0">
                <a:solidFill>
                  <a:srgbClr val="203442"/>
                </a:solidFill>
              </a:defRPr>
            </a:lvl4pPr>
            <a:lvl5pPr algn="l">
              <a:defRPr sz="1250" b="0">
                <a:solidFill>
                  <a:srgbClr val="203442"/>
                </a:solidFill>
              </a:defRPr>
            </a:lvl5pPr>
            <a:lvl6pPr algn="l">
              <a:defRPr sz="1250" b="0">
                <a:solidFill>
                  <a:srgbClr val="203442"/>
                </a:solidFill>
              </a:defRPr>
            </a:lvl6pPr>
            <a:lvl7pPr algn="l">
              <a:defRPr sz="1250" b="0">
                <a:solidFill>
                  <a:srgbClr val="203442"/>
                </a:solidFill>
              </a:defRPr>
            </a:lvl7pPr>
            <a:lvl8pPr algn="l">
              <a:defRPr sz="1250" b="0">
                <a:solidFill>
                  <a:srgbClr val="203442"/>
                </a:solidFill>
              </a:defRPr>
            </a:lvl8pPr>
            <a:lvl9pPr algn="l">
              <a:defRPr sz="125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203442"/>
                </a:solidFill>
              </a:defRPr>
            </a:pPr>
            <a:r>
              <a:rPr sz="1250" b="0">
                <a:solidFill>
                  <a:srgbClr val="203442"/>
                </a:solidFill>
              </a:rPr>
              <a:t>0,014%</a:t>
            </a:r>
          </a:p>
        </p:txBody>
      </p:sp>
      <p:sp>
        <p:nvSpPr>
          <p:cNvPr id="25" name="text_12 26">
            <a:extLst xmlns:a="http://schemas.openxmlformats.org/drawingml/2006/main">
              <a:ext uri="{FF2B5EF4-FFF2-40B4-BE49-F238E27FC236}">
                <a16:creationId xmlns:a16="http://schemas.microsoft.com/office/drawing/2014/main" id="{C35A310E-B3F4-4460-9F8E-CCB8CDA21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239542" y="5322392"/>
            <a:ext cx="228468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203442"/>
                </a:solidFill>
              </a:defRPr>
            </a:defPPr>
            <a:lvl1pPr algn="l">
              <a:defRPr sz="1250" b="0">
                <a:solidFill>
                  <a:srgbClr val="203442"/>
                </a:solidFill>
              </a:defRPr>
            </a:lvl1pPr>
            <a:lvl2pPr algn="l">
              <a:defRPr sz="1250" b="0">
                <a:solidFill>
                  <a:srgbClr val="203442"/>
                </a:solidFill>
              </a:defRPr>
            </a:lvl2pPr>
            <a:lvl3pPr algn="l">
              <a:defRPr sz="1250" b="0">
                <a:solidFill>
                  <a:srgbClr val="203442"/>
                </a:solidFill>
              </a:defRPr>
            </a:lvl3pPr>
            <a:lvl4pPr algn="l">
              <a:defRPr sz="1250" b="0">
                <a:solidFill>
                  <a:srgbClr val="203442"/>
                </a:solidFill>
              </a:defRPr>
            </a:lvl4pPr>
            <a:lvl5pPr algn="l">
              <a:defRPr sz="1250" b="0">
                <a:solidFill>
                  <a:srgbClr val="203442"/>
                </a:solidFill>
              </a:defRPr>
            </a:lvl5pPr>
            <a:lvl6pPr algn="l">
              <a:defRPr sz="1250" b="0">
                <a:solidFill>
                  <a:srgbClr val="203442"/>
                </a:solidFill>
              </a:defRPr>
            </a:lvl6pPr>
            <a:lvl7pPr algn="l">
              <a:defRPr sz="1250" b="0">
                <a:solidFill>
                  <a:srgbClr val="203442"/>
                </a:solidFill>
              </a:defRPr>
            </a:lvl7pPr>
            <a:lvl8pPr algn="l">
              <a:defRPr sz="1250" b="0">
                <a:solidFill>
                  <a:srgbClr val="203442"/>
                </a:solidFill>
              </a:defRPr>
            </a:lvl8pPr>
            <a:lvl9pPr algn="l">
              <a:defRPr sz="125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203442"/>
                </a:solidFill>
              </a:defRPr>
            </a:pPr>
            <a:r>
              <a:rPr sz="1250" b="0">
                <a:solidFill>
                  <a:srgbClr val="203442"/>
                </a:solidFill>
              </a:rPr>
              <a:t>26</a:t>
            </a:r>
          </a:p>
        </p:txBody>
      </p:sp>
      <p:sp>
        <p:nvSpPr>
          <p:cNvPr id="26" name="text_12 0,083%">
            <a:extLst xmlns:a="http://schemas.openxmlformats.org/drawingml/2006/main">
              <a:ext uri="{FF2B5EF4-FFF2-40B4-BE49-F238E27FC236}">
                <a16:creationId xmlns:a16="http://schemas.microsoft.com/office/drawing/2014/main" id="{AA6E3F14-234C-4072-93D6-378FEDC9D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037892" y="5512923"/>
            <a:ext cx="631767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203442"/>
                </a:solidFill>
              </a:defRPr>
            </a:defPPr>
            <a:lvl1pPr algn="l">
              <a:defRPr sz="1250" b="0">
                <a:solidFill>
                  <a:srgbClr val="203442"/>
                </a:solidFill>
              </a:defRPr>
            </a:lvl1pPr>
            <a:lvl2pPr algn="l">
              <a:defRPr sz="1250" b="0">
                <a:solidFill>
                  <a:srgbClr val="203442"/>
                </a:solidFill>
              </a:defRPr>
            </a:lvl2pPr>
            <a:lvl3pPr algn="l">
              <a:defRPr sz="1250" b="0">
                <a:solidFill>
                  <a:srgbClr val="203442"/>
                </a:solidFill>
              </a:defRPr>
            </a:lvl3pPr>
            <a:lvl4pPr algn="l">
              <a:defRPr sz="1250" b="0">
                <a:solidFill>
                  <a:srgbClr val="203442"/>
                </a:solidFill>
              </a:defRPr>
            </a:lvl4pPr>
            <a:lvl5pPr algn="l">
              <a:defRPr sz="1250" b="0">
                <a:solidFill>
                  <a:srgbClr val="203442"/>
                </a:solidFill>
              </a:defRPr>
            </a:lvl5pPr>
            <a:lvl6pPr algn="l">
              <a:defRPr sz="1250" b="0">
                <a:solidFill>
                  <a:srgbClr val="203442"/>
                </a:solidFill>
              </a:defRPr>
            </a:lvl6pPr>
            <a:lvl7pPr algn="l">
              <a:defRPr sz="1250" b="0">
                <a:solidFill>
                  <a:srgbClr val="203442"/>
                </a:solidFill>
              </a:defRPr>
            </a:lvl7pPr>
            <a:lvl8pPr algn="l">
              <a:defRPr sz="1250" b="0">
                <a:solidFill>
                  <a:srgbClr val="203442"/>
                </a:solidFill>
              </a:defRPr>
            </a:lvl8pPr>
            <a:lvl9pPr algn="l">
              <a:defRPr sz="125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203442"/>
                </a:solidFill>
              </a:defRPr>
            </a:pPr>
            <a:r>
              <a:rPr sz="1250" b="0">
                <a:solidFill>
                  <a:srgbClr val="203442"/>
                </a:solidFill>
              </a:rPr>
              <a:t>0,083%</a:t>
            </a:r>
          </a:p>
        </p:txBody>
      </p:sp>
      <p:sp>
        <p:nvSpPr>
          <p:cNvPr id="27" name="text_13 46">
            <a:extLst xmlns:a="http://schemas.openxmlformats.org/drawingml/2006/main">
              <a:ext uri="{FF2B5EF4-FFF2-40B4-BE49-F238E27FC236}">
                <a16:creationId xmlns:a16="http://schemas.microsoft.com/office/drawing/2014/main" id="{6780A639-ECB5-495F-972E-850F5F4CF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761590" y="5098294"/>
            <a:ext cx="228468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203442"/>
                </a:solidFill>
              </a:defRPr>
            </a:defPPr>
            <a:lvl1pPr algn="l">
              <a:defRPr sz="1250" b="0">
                <a:solidFill>
                  <a:srgbClr val="203442"/>
                </a:solidFill>
              </a:defRPr>
            </a:lvl1pPr>
            <a:lvl2pPr algn="l">
              <a:defRPr sz="1250" b="0">
                <a:solidFill>
                  <a:srgbClr val="203442"/>
                </a:solidFill>
              </a:defRPr>
            </a:lvl2pPr>
            <a:lvl3pPr algn="l">
              <a:defRPr sz="1250" b="0">
                <a:solidFill>
                  <a:srgbClr val="203442"/>
                </a:solidFill>
              </a:defRPr>
            </a:lvl3pPr>
            <a:lvl4pPr algn="l">
              <a:defRPr sz="1250" b="0">
                <a:solidFill>
                  <a:srgbClr val="203442"/>
                </a:solidFill>
              </a:defRPr>
            </a:lvl4pPr>
            <a:lvl5pPr algn="l">
              <a:defRPr sz="1250" b="0">
                <a:solidFill>
                  <a:srgbClr val="203442"/>
                </a:solidFill>
              </a:defRPr>
            </a:lvl5pPr>
            <a:lvl6pPr algn="l">
              <a:defRPr sz="1250" b="0">
                <a:solidFill>
                  <a:srgbClr val="203442"/>
                </a:solidFill>
              </a:defRPr>
            </a:lvl6pPr>
            <a:lvl7pPr algn="l">
              <a:defRPr sz="1250" b="0">
                <a:solidFill>
                  <a:srgbClr val="203442"/>
                </a:solidFill>
              </a:defRPr>
            </a:lvl7pPr>
            <a:lvl8pPr algn="l">
              <a:defRPr sz="1250" b="0">
                <a:solidFill>
                  <a:srgbClr val="203442"/>
                </a:solidFill>
              </a:defRPr>
            </a:lvl8pPr>
            <a:lvl9pPr algn="l">
              <a:defRPr sz="125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203442"/>
                </a:solidFill>
              </a:defRPr>
            </a:pPr>
            <a:r>
              <a:rPr sz="1250" b="0">
                <a:solidFill>
                  <a:srgbClr val="203442"/>
                </a:solidFill>
              </a:rPr>
              <a:t>46</a:t>
            </a:r>
          </a:p>
        </p:txBody>
      </p:sp>
      <p:sp>
        <p:nvSpPr>
          <p:cNvPr id="28" name="text_13 0,137%">
            <a:extLst xmlns:a="http://schemas.openxmlformats.org/drawingml/2006/main">
              <a:ext uri="{FF2B5EF4-FFF2-40B4-BE49-F238E27FC236}">
                <a16:creationId xmlns:a16="http://schemas.microsoft.com/office/drawing/2014/main" id="{3F393616-FC91-4E0C-BDDE-AD2D3A4CB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59941" y="5288825"/>
            <a:ext cx="631767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203442"/>
                </a:solidFill>
              </a:defRPr>
            </a:defPPr>
            <a:lvl1pPr algn="l">
              <a:defRPr sz="1250" b="0">
                <a:solidFill>
                  <a:srgbClr val="203442"/>
                </a:solidFill>
              </a:defRPr>
            </a:lvl1pPr>
            <a:lvl2pPr algn="l">
              <a:defRPr sz="1250" b="0">
                <a:solidFill>
                  <a:srgbClr val="203442"/>
                </a:solidFill>
              </a:defRPr>
            </a:lvl2pPr>
            <a:lvl3pPr algn="l">
              <a:defRPr sz="1250" b="0">
                <a:solidFill>
                  <a:srgbClr val="203442"/>
                </a:solidFill>
              </a:defRPr>
            </a:lvl3pPr>
            <a:lvl4pPr algn="l">
              <a:defRPr sz="1250" b="0">
                <a:solidFill>
                  <a:srgbClr val="203442"/>
                </a:solidFill>
              </a:defRPr>
            </a:lvl4pPr>
            <a:lvl5pPr algn="l">
              <a:defRPr sz="1250" b="0">
                <a:solidFill>
                  <a:srgbClr val="203442"/>
                </a:solidFill>
              </a:defRPr>
            </a:lvl5pPr>
            <a:lvl6pPr algn="l">
              <a:defRPr sz="1250" b="0">
                <a:solidFill>
                  <a:srgbClr val="203442"/>
                </a:solidFill>
              </a:defRPr>
            </a:lvl6pPr>
            <a:lvl7pPr algn="l">
              <a:defRPr sz="1250" b="0">
                <a:solidFill>
                  <a:srgbClr val="203442"/>
                </a:solidFill>
              </a:defRPr>
            </a:lvl7pPr>
            <a:lvl8pPr algn="l">
              <a:defRPr sz="1250" b="0">
                <a:solidFill>
                  <a:srgbClr val="203442"/>
                </a:solidFill>
              </a:defRPr>
            </a:lvl8pPr>
            <a:lvl9pPr algn="l">
              <a:defRPr sz="125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203442"/>
                </a:solidFill>
              </a:defRPr>
            </a:pPr>
            <a:r>
              <a:rPr sz="1250" b="0">
                <a:solidFill>
                  <a:srgbClr val="203442"/>
                </a:solidFill>
              </a:rPr>
              <a:t>0,137%</a:t>
            </a:r>
          </a:p>
        </p:txBody>
      </p:sp>
      <p:sp>
        <p:nvSpPr>
          <p:cNvPr id="29" name="text_14 349">
            <a:extLst xmlns:a="http://schemas.openxmlformats.org/drawingml/2006/main">
              <a:ext uri="{FF2B5EF4-FFF2-40B4-BE49-F238E27FC236}">
                <a16:creationId xmlns:a16="http://schemas.microsoft.com/office/drawing/2014/main" id="{9B47DFD0-F36D-422D-82DB-C6EA21C98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233137" y="2805598"/>
            <a:ext cx="329472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007F78"/>
                </a:solidFill>
              </a:defRPr>
            </a:defPPr>
            <a:lvl1pPr algn="l">
              <a:defRPr sz="1250" b="0">
                <a:solidFill>
                  <a:srgbClr val="007F78"/>
                </a:solidFill>
              </a:defRPr>
            </a:lvl1pPr>
            <a:lvl2pPr algn="l">
              <a:defRPr sz="1250" b="0">
                <a:solidFill>
                  <a:srgbClr val="007F78"/>
                </a:solidFill>
              </a:defRPr>
            </a:lvl2pPr>
            <a:lvl3pPr algn="l">
              <a:defRPr sz="1250" b="0">
                <a:solidFill>
                  <a:srgbClr val="007F78"/>
                </a:solidFill>
              </a:defRPr>
            </a:lvl3pPr>
            <a:lvl4pPr algn="l">
              <a:defRPr sz="1250" b="0">
                <a:solidFill>
                  <a:srgbClr val="007F78"/>
                </a:solidFill>
              </a:defRPr>
            </a:lvl4pPr>
            <a:lvl5pPr algn="l">
              <a:defRPr sz="1250" b="0">
                <a:solidFill>
                  <a:srgbClr val="007F78"/>
                </a:solidFill>
              </a:defRPr>
            </a:lvl5pPr>
            <a:lvl6pPr algn="l">
              <a:defRPr sz="1250" b="0">
                <a:solidFill>
                  <a:srgbClr val="007F78"/>
                </a:solidFill>
              </a:defRPr>
            </a:lvl6pPr>
            <a:lvl7pPr algn="l">
              <a:defRPr sz="1250" b="0">
                <a:solidFill>
                  <a:srgbClr val="007F78"/>
                </a:solidFill>
              </a:defRPr>
            </a:lvl7pPr>
            <a:lvl8pPr algn="l">
              <a:defRPr sz="1250" b="0">
                <a:solidFill>
                  <a:srgbClr val="007F78"/>
                </a:solidFill>
              </a:defRPr>
            </a:lvl8pPr>
            <a:lvl9pPr algn="l">
              <a:defRPr sz="1250" b="0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007F78"/>
                </a:solidFill>
              </a:defRPr>
            </a:pPr>
            <a:r>
              <a:rPr sz="1250" b="0">
                <a:solidFill>
                  <a:srgbClr val="007F78"/>
                </a:solidFill>
              </a:rPr>
              <a:t>349</a:t>
            </a:r>
          </a:p>
        </p:txBody>
      </p:sp>
      <p:sp>
        <p:nvSpPr>
          <p:cNvPr id="30" name="text_14 0,689%">
            <a:extLst xmlns:a="http://schemas.openxmlformats.org/drawingml/2006/main">
              <a:ext uri="{FF2B5EF4-FFF2-40B4-BE49-F238E27FC236}">
                <a16:creationId xmlns:a16="http://schemas.microsoft.com/office/drawing/2014/main" id="{F95956BB-3FE2-4F41-AE1E-6AE06D2D4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81989" y="2996129"/>
            <a:ext cx="631767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007F78"/>
                </a:solidFill>
              </a:defRPr>
            </a:defPPr>
            <a:lvl1pPr algn="l">
              <a:defRPr sz="1250" b="0">
                <a:solidFill>
                  <a:srgbClr val="007F78"/>
                </a:solidFill>
              </a:defRPr>
            </a:lvl1pPr>
            <a:lvl2pPr algn="l">
              <a:defRPr sz="1250" b="0">
                <a:solidFill>
                  <a:srgbClr val="007F78"/>
                </a:solidFill>
              </a:defRPr>
            </a:lvl2pPr>
            <a:lvl3pPr algn="l">
              <a:defRPr sz="1250" b="0">
                <a:solidFill>
                  <a:srgbClr val="007F78"/>
                </a:solidFill>
              </a:defRPr>
            </a:lvl3pPr>
            <a:lvl4pPr algn="l">
              <a:defRPr sz="1250" b="0">
                <a:solidFill>
                  <a:srgbClr val="007F78"/>
                </a:solidFill>
              </a:defRPr>
            </a:lvl4pPr>
            <a:lvl5pPr algn="l">
              <a:defRPr sz="1250" b="0">
                <a:solidFill>
                  <a:srgbClr val="007F78"/>
                </a:solidFill>
              </a:defRPr>
            </a:lvl5pPr>
            <a:lvl6pPr algn="l">
              <a:defRPr sz="1250" b="0">
                <a:solidFill>
                  <a:srgbClr val="007F78"/>
                </a:solidFill>
              </a:defRPr>
            </a:lvl6pPr>
            <a:lvl7pPr algn="l">
              <a:defRPr sz="1250" b="0">
                <a:solidFill>
                  <a:srgbClr val="007F78"/>
                </a:solidFill>
              </a:defRPr>
            </a:lvl7pPr>
            <a:lvl8pPr algn="l">
              <a:defRPr sz="1250" b="0">
                <a:solidFill>
                  <a:srgbClr val="007F78"/>
                </a:solidFill>
              </a:defRPr>
            </a:lvl8pPr>
            <a:lvl9pPr algn="l">
              <a:defRPr sz="1250" b="0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007F78"/>
                </a:solidFill>
              </a:defRPr>
            </a:pPr>
            <a:r>
              <a:rPr sz="1250" b="0">
                <a:solidFill>
                  <a:srgbClr val="007F78"/>
                </a:solidFill>
              </a:rPr>
              <a:t>0,689%</a:t>
            </a:r>
          </a:p>
        </p:txBody>
      </p:sp>
      <p:sp>
        <p:nvSpPr>
          <p:cNvPr id="31" name="text_15 Одинаковый период: 1 января — 21 октября">
            <a:extLst xmlns:a="http://schemas.openxmlformats.org/drawingml/2006/main">
              <a:ext uri="{FF2B5EF4-FFF2-40B4-BE49-F238E27FC236}">
                <a16:creationId xmlns:a16="http://schemas.microsoft.com/office/drawing/2014/main" id="{771D413E-B5C5-4CE9-B031-F598BCED3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760380" y="1879203"/>
            <a:ext cx="4708839" cy="2480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63" b="0">
                <a:solidFill>
                  <a:srgbClr val="203442"/>
                </a:solidFill>
              </a:defRPr>
            </a:defPPr>
            <a:lvl1pPr algn="l">
              <a:defRPr sz="1563" b="0">
                <a:solidFill>
                  <a:srgbClr val="203442"/>
                </a:solidFill>
              </a:defRPr>
            </a:lvl1pPr>
            <a:lvl2pPr algn="l">
              <a:defRPr sz="1563" b="0">
                <a:solidFill>
                  <a:srgbClr val="203442"/>
                </a:solidFill>
              </a:defRPr>
            </a:lvl2pPr>
            <a:lvl3pPr algn="l">
              <a:defRPr sz="1563" b="0">
                <a:solidFill>
                  <a:srgbClr val="203442"/>
                </a:solidFill>
              </a:defRPr>
            </a:lvl3pPr>
            <a:lvl4pPr algn="l">
              <a:defRPr sz="1563" b="0">
                <a:solidFill>
                  <a:srgbClr val="203442"/>
                </a:solidFill>
              </a:defRPr>
            </a:lvl4pPr>
            <a:lvl5pPr algn="l">
              <a:defRPr sz="1563" b="0">
                <a:solidFill>
                  <a:srgbClr val="203442"/>
                </a:solidFill>
              </a:defRPr>
            </a:lvl5pPr>
            <a:lvl6pPr algn="l">
              <a:defRPr sz="1563" b="0">
                <a:solidFill>
                  <a:srgbClr val="203442"/>
                </a:solidFill>
              </a:defRPr>
            </a:lvl6pPr>
            <a:lvl7pPr algn="l">
              <a:defRPr sz="1563" b="0">
                <a:solidFill>
                  <a:srgbClr val="203442"/>
                </a:solidFill>
              </a:defRPr>
            </a:lvl7pPr>
            <a:lvl8pPr algn="l">
              <a:defRPr sz="1563" b="0">
                <a:solidFill>
                  <a:srgbClr val="203442"/>
                </a:solidFill>
              </a:defRPr>
            </a:lvl8pPr>
            <a:lvl9pPr algn="l">
              <a:defRPr sz="1563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563" b="0">
                <a:solidFill>
                  <a:srgbClr val="203442"/>
                </a:solidFill>
              </a:defRPr>
            </a:pPr>
            <a:r>
              <a:rPr sz="1563" b="0">
                <a:solidFill>
                  <a:srgbClr val="203442"/>
                </a:solidFill>
              </a:rPr>
              <a:t>Одинаковый период: 1 января — 21 октября</a:t>
            </a:r>
          </a:p>
        </p:txBody>
      </p:sp>
      <p:sp>
        <p:nvSpPr>
          <p:cNvPr id="32" name="patch_7">
            <a:extLst xmlns:a="http://schemas.openxmlformats.org/drawingml/2006/main">
              <a:ext uri="{FF2B5EF4-FFF2-40B4-BE49-F238E27FC236}">
                <a16:creationId xmlns:a16="http://schemas.microsoft.com/office/drawing/2014/main" id="{208C695A-533B-45B1-A2FC-E720BF6EF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2143125"/>
            <a:ext cx="5638800" cy="3943350"/>
          </a:xfrm>
          <a:custGeom xmlns:a="http://schemas.openxmlformats.org/drawingml/2006/main">
            <a:pathLst>
              <a:path w="5638800" h="3943350">
                <a:moveTo>
                  <a:pt x="0" y="3943350"/>
                </a:moveTo>
                <a:lnTo>
                  <a:pt x="5638800" y="3943350"/>
                </a:lnTo>
                <a:lnTo>
                  <a:pt x="5638800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33" name="text_16 28 янв.">
            <a:extLst xmlns:a="http://schemas.openxmlformats.org/drawingml/2006/main">
              <a:ext uri="{FF2B5EF4-FFF2-40B4-BE49-F238E27FC236}">
                <a16:creationId xmlns:a16="http://schemas.microsoft.com/office/drawing/2014/main" id="{16C0F43D-7E9D-4853-A4E4-7C1ADE28F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52915" y="6154307"/>
            <a:ext cx="572571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28 янв.</a:t>
            </a:r>
          </a:p>
        </p:txBody>
      </p:sp>
      <p:sp>
        <p:nvSpPr>
          <p:cNvPr id="34" name="text_17 1 апр.">
            <a:extLst xmlns:a="http://schemas.openxmlformats.org/drawingml/2006/main">
              <a:ext uri="{FF2B5EF4-FFF2-40B4-BE49-F238E27FC236}">
                <a16:creationId xmlns:a16="http://schemas.microsoft.com/office/drawing/2014/main" id="{5044F903-C0CB-4D29-9506-28BFCA66B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795232" y="6154307"/>
            <a:ext cx="488237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1 апр.</a:t>
            </a:r>
          </a:p>
        </p:txBody>
      </p:sp>
      <p:sp>
        <p:nvSpPr>
          <p:cNvPr id="35" name="text_18 3 июня">
            <a:extLst xmlns:a="http://schemas.openxmlformats.org/drawingml/2006/main">
              <a:ext uri="{FF2B5EF4-FFF2-40B4-BE49-F238E27FC236}">
                <a16:creationId xmlns:a16="http://schemas.microsoft.com/office/drawing/2014/main" id="{3EE00A7D-7A05-49EE-867C-3BF5EF9C4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956978" y="6154307"/>
            <a:ext cx="565045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3 июня</a:t>
            </a:r>
          </a:p>
        </p:txBody>
      </p:sp>
      <p:sp>
        <p:nvSpPr>
          <p:cNvPr id="36" name="text_19 5 авг.">
            <a:extLst xmlns:a="http://schemas.openxmlformats.org/drawingml/2006/main">
              <a:ext uri="{FF2B5EF4-FFF2-40B4-BE49-F238E27FC236}">
                <a16:creationId xmlns:a16="http://schemas.microsoft.com/office/drawing/2014/main" id="{9C6BC57F-0F2B-4E8E-B7DE-87730CF6F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208174" y="6154307"/>
            <a:ext cx="462953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5 авг.</a:t>
            </a:r>
          </a:p>
        </p:txBody>
      </p:sp>
      <p:sp>
        <p:nvSpPr>
          <p:cNvPr id="37" name="text_20 21 окт.">
            <a:extLst xmlns:a="http://schemas.openxmlformats.org/drawingml/2006/main">
              <a:ext uri="{FF2B5EF4-FFF2-40B4-BE49-F238E27FC236}">
                <a16:creationId xmlns:a16="http://schemas.microsoft.com/office/drawing/2014/main" id="{FD0788CC-CADC-4B9E-8FFD-91A008FB5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623580" y="6154307"/>
            <a:ext cx="565840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21 окт.</a:t>
            </a:r>
          </a:p>
        </p:txBody>
      </p:sp>
      <p:sp>
        <p:nvSpPr>
          <p:cNvPr id="38" name="text_21 Конец 28-дневного окна">
            <a:extLst xmlns:a="http://schemas.openxmlformats.org/drawingml/2006/main">
              <a:ext uri="{FF2B5EF4-FFF2-40B4-BE49-F238E27FC236}">
                <a16:creationId xmlns:a16="http://schemas.microsoft.com/office/drawing/2014/main" id="{4739D363-C565-4788-A4E7-DDE6E5182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463018" y="6350492"/>
            <a:ext cx="2086364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203442"/>
                </a:solidFill>
              </a:defRPr>
            </a:defPPr>
            <a:lvl1pPr algn="l">
              <a:defRPr sz="1250" b="0">
                <a:solidFill>
                  <a:srgbClr val="203442"/>
                </a:solidFill>
              </a:defRPr>
            </a:lvl1pPr>
            <a:lvl2pPr algn="l">
              <a:defRPr sz="1250" b="0">
                <a:solidFill>
                  <a:srgbClr val="203442"/>
                </a:solidFill>
              </a:defRPr>
            </a:lvl2pPr>
            <a:lvl3pPr algn="l">
              <a:defRPr sz="1250" b="0">
                <a:solidFill>
                  <a:srgbClr val="203442"/>
                </a:solidFill>
              </a:defRPr>
            </a:lvl3pPr>
            <a:lvl4pPr algn="l">
              <a:defRPr sz="1250" b="0">
                <a:solidFill>
                  <a:srgbClr val="203442"/>
                </a:solidFill>
              </a:defRPr>
            </a:lvl4pPr>
            <a:lvl5pPr algn="l">
              <a:defRPr sz="1250" b="0">
                <a:solidFill>
                  <a:srgbClr val="203442"/>
                </a:solidFill>
              </a:defRPr>
            </a:lvl5pPr>
            <a:lvl6pPr algn="l">
              <a:defRPr sz="1250" b="0">
                <a:solidFill>
                  <a:srgbClr val="203442"/>
                </a:solidFill>
              </a:defRPr>
            </a:lvl6pPr>
            <a:lvl7pPr algn="l">
              <a:defRPr sz="1250" b="0">
                <a:solidFill>
                  <a:srgbClr val="203442"/>
                </a:solidFill>
              </a:defRPr>
            </a:lvl7pPr>
            <a:lvl8pPr algn="l">
              <a:defRPr sz="1250" b="0">
                <a:solidFill>
                  <a:srgbClr val="203442"/>
                </a:solidFill>
              </a:defRPr>
            </a:lvl8pPr>
            <a:lvl9pPr algn="l">
              <a:defRPr sz="125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203442"/>
                </a:solidFill>
              </a:defRPr>
            </a:pPr>
            <a:r>
              <a:rPr sz="1250" b="0">
                <a:solidFill>
                  <a:srgbClr val="203442"/>
                </a:solidFill>
              </a:rPr>
              <a:t>Конец 28-дневного окна</a:t>
            </a:r>
          </a:p>
        </p:txBody>
      </p:sp>
      <p:sp>
        <p:nvSpPr>
          <p:cNvPr id="39" name="line2d_20">
            <a:extLst xmlns:a="http://schemas.openxmlformats.org/drawingml/2006/main">
              <a:ext uri="{FF2B5EF4-FFF2-40B4-BE49-F238E27FC236}">
                <a16:creationId xmlns:a16="http://schemas.microsoft.com/office/drawing/2014/main" id="{35A14384-ED13-4D7E-81EE-2E89F2C5A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6086475"/>
            <a:ext cx="5638800" cy="95"/>
          </a:xfrm>
          <a:custGeom xmlns:a="http://schemas.openxmlformats.org/drawingml/2006/main">
            <a:pathLst>
              <a:path w="5638800" h="95">
                <a:moveTo>
                  <a:pt x="0" y="0"/>
                </a:moveTo>
                <a:lnTo>
                  <a:pt x="5638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40" name="text_22 0.0">
            <a:extLst xmlns:a="http://schemas.openxmlformats.org/drawingml/2006/main">
              <a:ext uri="{FF2B5EF4-FFF2-40B4-BE49-F238E27FC236}">
                <a16:creationId xmlns:a16="http://schemas.microsoft.com/office/drawing/2014/main" id="{85C76F11-85D7-4C8C-8C17-F3E8CA4F2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36314" y="6006421"/>
            <a:ext cx="25788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0.0</a:t>
            </a:r>
          </a:p>
        </p:txBody>
      </p:sp>
      <p:sp>
        <p:nvSpPr>
          <p:cNvPr id="41" name="line2d_22">
            <a:extLst xmlns:a="http://schemas.openxmlformats.org/drawingml/2006/main">
              <a:ext uri="{FF2B5EF4-FFF2-40B4-BE49-F238E27FC236}">
                <a16:creationId xmlns:a16="http://schemas.microsoft.com/office/drawing/2014/main" id="{60FA1125-622C-4F93-B853-42D5091BD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5398559"/>
            <a:ext cx="5638800" cy="95"/>
          </a:xfrm>
          <a:custGeom xmlns:a="http://schemas.openxmlformats.org/drawingml/2006/main">
            <a:pathLst>
              <a:path w="5638800" h="95">
                <a:moveTo>
                  <a:pt x="0" y="0"/>
                </a:moveTo>
                <a:lnTo>
                  <a:pt x="5638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42" name="text_23 0.5">
            <a:extLst xmlns:a="http://schemas.openxmlformats.org/drawingml/2006/main">
              <a:ext uri="{FF2B5EF4-FFF2-40B4-BE49-F238E27FC236}">
                <a16:creationId xmlns:a16="http://schemas.microsoft.com/office/drawing/2014/main" id="{266A2670-0E1F-4143-9344-38A1D6C75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36314" y="5318506"/>
            <a:ext cx="25788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0.5</a:t>
            </a:r>
          </a:p>
        </p:txBody>
      </p:sp>
      <p:sp>
        <p:nvSpPr>
          <p:cNvPr id="43" name="line2d_24">
            <a:extLst xmlns:a="http://schemas.openxmlformats.org/drawingml/2006/main">
              <a:ext uri="{FF2B5EF4-FFF2-40B4-BE49-F238E27FC236}">
                <a16:creationId xmlns:a16="http://schemas.microsoft.com/office/drawing/2014/main" id="{EA193B9E-9EEA-48C3-9267-333233FCF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4710643"/>
            <a:ext cx="5638800" cy="95"/>
          </a:xfrm>
          <a:custGeom xmlns:a="http://schemas.openxmlformats.org/drawingml/2006/main">
            <a:pathLst>
              <a:path w="5638800" h="95">
                <a:moveTo>
                  <a:pt x="0" y="0"/>
                </a:moveTo>
                <a:lnTo>
                  <a:pt x="5638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44" name="text_24 1.0">
            <a:extLst xmlns:a="http://schemas.openxmlformats.org/drawingml/2006/main">
              <a:ext uri="{FF2B5EF4-FFF2-40B4-BE49-F238E27FC236}">
                <a16:creationId xmlns:a16="http://schemas.microsoft.com/office/drawing/2014/main" id="{3B945B3A-B2B0-41FC-9C5B-2F6ECE4F3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36314" y="4630590"/>
            <a:ext cx="25788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1.0</a:t>
            </a:r>
          </a:p>
        </p:txBody>
      </p:sp>
      <p:sp>
        <p:nvSpPr>
          <p:cNvPr id="45" name="line2d_26">
            <a:extLst xmlns:a="http://schemas.openxmlformats.org/drawingml/2006/main">
              <a:ext uri="{FF2B5EF4-FFF2-40B4-BE49-F238E27FC236}">
                <a16:creationId xmlns:a16="http://schemas.microsoft.com/office/drawing/2014/main" id="{46A83AB3-AD0E-4088-8066-1DCCBE3D8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4022728"/>
            <a:ext cx="5638800" cy="95"/>
          </a:xfrm>
          <a:custGeom xmlns:a="http://schemas.openxmlformats.org/drawingml/2006/main">
            <a:pathLst>
              <a:path w="5638800" h="95">
                <a:moveTo>
                  <a:pt x="0" y="0"/>
                </a:moveTo>
                <a:lnTo>
                  <a:pt x="5638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46" name="text_25 1.5">
            <a:extLst xmlns:a="http://schemas.openxmlformats.org/drawingml/2006/main">
              <a:ext uri="{FF2B5EF4-FFF2-40B4-BE49-F238E27FC236}">
                <a16:creationId xmlns:a16="http://schemas.microsoft.com/office/drawing/2014/main" id="{7C8E7F41-6F6B-4BF9-ABDC-11F7999FC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36314" y="3942674"/>
            <a:ext cx="25788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1.5</a:t>
            </a:r>
          </a:p>
        </p:txBody>
      </p:sp>
      <p:sp>
        <p:nvSpPr>
          <p:cNvPr id="47" name="line2d_28">
            <a:extLst xmlns:a="http://schemas.openxmlformats.org/drawingml/2006/main">
              <a:ext uri="{FF2B5EF4-FFF2-40B4-BE49-F238E27FC236}">
                <a16:creationId xmlns:a16="http://schemas.microsoft.com/office/drawing/2014/main" id="{05A49870-6A93-407F-B9DD-1AED66A19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3334812"/>
            <a:ext cx="5638800" cy="95"/>
          </a:xfrm>
          <a:custGeom xmlns:a="http://schemas.openxmlformats.org/drawingml/2006/main">
            <a:pathLst>
              <a:path w="5638800" h="95">
                <a:moveTo>
                  <a:pt x="0" y="0"/>
                </a:moveTo>
                <a:lnTo>
                  <a:pt x="5638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48" name="text_26 2.0">
            <a:extLst xmlns:a="http://schemas.openxmlformats.org/drawingml/2006/main">
              <a:ext uri="{FF2B5EF4-FFF2-40B4-BE49-F238E27FC236}">
                <a16:creationId xmlns:a16="http://schemas.microsoft.com/office/drawing/2014/main" id="{FE256B94-62F6-4843-90CD-59E42C926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36314" y="3254758"/>
            <a:ext cx="25788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2.0</a:t>
            </a:r>
          </a:p>
        </p:txBody>
      </p:sp>
      <p:sp>
        <p:nvSpPr>
          <p:cNvPr id="49" name="line2d_30">
            <a:extLst xmlns:a="http://schemas.openxmlformats.org/drawingml/2006/main">
              <a:ext uri="{FF2B5EF4-FFF2-40B4-BE49-F238E27FC236}">
                <a16:creationId xmlns:a16="http://schemas.microsoft.com/office/drawing/2014/main" id="{DF33E1FA-4DF5-445E-9452-A995D127E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2646896"/>
            <a:ext cx="5638800" cy="95"/>
          </a:xfrm>
          <a:custGeom xmlns:a="http://schemas.openxmlformats.org/drawingml/2006/main">
            <a:pathLst>
              <a:path w="5638800" h="95">
                <a:moveTo>
                  <a:pt x="0" y="0"/>
                </a:moveTo>
                <a:lnTo>
                  <a:pt x="5638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50" name="text_27 2.5">
            <a:extLst xmlns:a="http://schemas.openxmlformats.org/drawingml/2006/main">
              <a:ext uri="{FF2B5EF4-FFF2-40B4-BE49-F238E27FC236}">
                <a16:creationId xmlns:a16="http://schemas.microsoft.com/office/drawing/2014/main" id="{E440E63B-6979-40F1-A2CE-E575606F1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36314" y="2566843"/>
            <a:ext cx="25788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2.5</a:t>
            </a:r>
          </a:p>
        </p:txBody>
      </p:sp>
      <p:sp>
        <p:nvSpPr>
          <p:cNvPr id="51" name="text_28 % статей в 28-дневном окне">
            <a:extLst xmlns:a="http://schemas.openxmlformats.org/drawingml/2006/main">
              <a:ext uri="{FF2B5EF4-FFF2-40B4-BE49-F238E27FC236}">
                <a16:creationId xmlns:a16="http://schemas.microsoft.com/office/drawing/2014/main" id="{44176F58-F33B-45DB-A0B0-F9FCC142F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5400000">
            <a:off x="7012165" y="4015581"/>
            <a:ext cx="2422269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203442"/>
                </a:solidFill>
              </a:defRPr>
            </a:defPPr>
            <a:lvl1pPr algn="l">
              <a:defRPr sz="1250" b="0">
                <a:solidFill>
                  <a:srgbClr val="203442"/>
                </a:solidFill>
              </a:defRPr>
            </a:lvl1pPr>
            <a:lvl2pPr algn="l">
              <a:defRPr sz="1250" b="0">
                <a:solidFill>
                  <a:srgbClr val="203442"/>
                </a:solidFill>
              </a:defRPr>
            </a:lvl2pPr>
            <a:lvl3pPr algn="l">
              <a:defRPr sz="1250" b="0">
                <a:solidFill>
                  <a:srgbClr val="203442"/>
                </a:solidFill>
              </a:defRPr>
            </a:lvl3pPr>
            <a:lvl4pPr algn="l">
              <a:defRPr sz="1250" b="0">
                <a:solidFill>
                  <a:srgbClr val="203442"/>
                </a:solidFill>
              </a:defRPr>
            </a:lvl4pPr>
            <a:lvl5pPr algn="l">
              <a:defRPr sz="1250" b="0">
                <a:solidFill>
                  <a:srgbClr val="203442"/>
                </a:solidFill>
              </a:defRPr>
            </a:lvl5pPr>
            <a:lvl6pPr algn="l">
              <a:defRPr sz="1250" b="0">
                <a:solidFill>
                  <a:srgbClr val="203442"/>
                </a:solidFill>
              </a:defRPr>
            </a:lvl6pPr>
            <a:lvl7pPr algn="l">
              <a:defRPr sz="1250" b="0">
                <a:solidFill>
                  <a:srgbClr val="203442"/>
                </a:solidFill>
              </a:defRPr>
            </a:lvl7pPr>
            <a:lvl8pPr algn="l">
              <a:defRPr sz="1250" b="0">
                <a:solidFill>
                  <a:srgbClr val="203442"/>
                </a:solidFill>
              </a:defRPr>
            </a:lvl8pPr>
            <a:lvl9pPr algn="l">
              <a:defRPr sz="125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203442"/>
                </a:solidFill>
              </a:defRPr>
            </a:pPr>
            <a:r>
              <a:rPr sz="1250" b="0">
                <a:solidFill>
                  <a:srgbClr val="203442"/>
                </a:solidFill>
              </a:rPr>
              <a:t>% статей в 28-дневном окне</a:t>
            </a:r>
          </a:p>
        </p:txBody>
      </p:sp>
      <p:sp>
        <p:nvSpPr>
          <p:cNvPr id="52" name="line2d_32">
            <a:extLst xmlns:a="http://schemas.openxmlformats.org/drawingml/2006/main">
              <a:ext uri="{FF2B5EF4-FFF2-40B4-BE49-F238E27FC236}">
                <a16:creationId xmlns:a16="http://schemas.microsoft.com/office/drawing/2014/main" id="{B713D32C-1D03-4839-B26C-91D23CF4F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2744653"/>
            <a:ext cx="5067300" cy="3238480"/>
          </a:xfrm>
          <a:custGeom xmlns:a="http://schemas.openxmlformats.org/drawingml/2006/main">
            <a:pathLst>
              <a:path w="5067300" h="3238480">
                <a:moveTo>
                  <a:pt x="0" y="3048646"/>
                </a:moveTo>
                <a:lnTo>
                  <a:pt x="133350" y="3108762"/>
                </a:lnTo>
                <a:lnTo>
                  <a:pt x="266700" y="3077312"/>
                </a:lnTo>
                <a:lnTo>
                  <a:pt x="400050" y="3041668"/>
                </a:lnTo>
                <a:lnTo>
                  <a:pt x="533400" y="3109745"/>
                </a:lnTo>
                <a:lnTo>
                  <a:pt x="666750" y="3069303"/>
                </a:lnTo>
                <a:lnTo>
                  <a:pt x="800100" y="3071293"/>
                </a:lnTo>
                <a:lnTo>
                  <a:pt x="933450" y="3227897"/>
                </a:lnTo>
                <a:lnTo>
                  <a:pt x="1066800" y="3160887"/>
                </a:lnTo>
                <a:lnTo>
                  <a:pt x="1200150" y="3204273"/>
                </a:lnTo>
                <a:lnTo>
                  <a:pt x="1333500" y="3238480"/>
                </a:lnTo>
                <a:lnTo>
                  <a:pt x="1466850" y="3202250"/>
                </a:lnTo>
                <a:lnTo>
                  <a:pt x="1600200" y="3236151"/>
                </a:lnTo>
                <a:lnTo>
                  <a:pt x="1733550" y="3157740"/>
                </a:lnTo>
                <a:lnTo>
                  <a:pt x="1866900" y="3159399"/>
                </a:lnTo>
                <a:lnTo>
                  <a:pt x="2000250" y="3202391"/>
                </a:lnTo>
                <a:lnTo>
                  <a:pt x="2133600" y="3171377"/>
                </a:lnTo>
                <a:lnTo>
                  <a:pt x="2266950" y="3210037"/>
                </a:lnTo>
                <a:lnTo>
                  <a:pt x="2400300" y="3212271"/>
                </a:lnTo>
                <a:lnTo>
                  <a:pt x="2533650" y="3147633"/>
                </a:lnTo>
                <a:lnTo>
                  <a:pt x="2667000" y="3181953"/>
                </a:lnTo>
                <a:lnTo>
                  <a:pt x="2800350" y="3118265"/>
                </a:lnTo>
                <a:lnTo>
                  <a:pt x="2933700" y="3034991"/>
                </a:lnTo>
                <a:lnTo>
                  <a:pt x="3067050" y="3069440"/>
                </a:lnTo>
                <a:lnTo>
                  <a:pt x="3200400" y="2984386"/>
                </a:lnTo>
                <a:lnTo>
                  <a:pt x="3333750" y="2930072"/>
                </a:lnTo>
                <a:lnTo>
                  <a:pt x="3467100" y="2818139"/>
                </a:lnTo>
                <a:lnTo>
                  <a:pt x="3600450" y="2698387"/>
                </a:lnTo>
                <a:lnTo>
                  <a:pt x="3733800" y="2720130"/>
                </a:lnTo>
                <a:lnTo>
                  <a:pt x="3867150" y="2726008"/>
                </a:lnTo>
                <a:lnTo>
                  <a:pt x="4000500" y="2690363"/>
                </a:lnTo>
                <a:lnTo>
                  <a:pt x="4133850" y="2603919"/>
                </a:lnTo>
                <a:lnTo>
                  <a:pt x="4267200" y="2361790"/>
                </a:lnTo>
                <a:lnTo>
                  <a:pt x="4400550" y="2052747"/>
                </a:lnTo>
                <a:lnTo>
                  <a:pt x="4533900" y="1940231"/>
                </a:lnTo>
                <a:lnTo>
                  <a:pt x="4667250" y="1502571"/>
                </a:lnTo>
                <a:lnTo>
                  <a:pt x="4800600" y="1210375"/>
                </a:lnTo>
                <a:lnTo>
                  <a:pt x="4933950" y="638712"/>
                </a:lnTo>
                <a:lnTo>
                  <a:pt x="50673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9687">
            <a:solidFill>
              <a:srgbClr val="007F78"/>
            </a:solidFill>
            <a:prstDash val="solid"/>
          </a:ln>
        </p:spPr>
      </p:sp>
      <p:sp>
        <p:nvSpPr>
          <p:cNvPr id="53" name="text_29 2,43%">
            <a:extLst xmlns:a="http://schemas.openxmlformats.org/drawingml/2006/main">
              <a:ext uri="{FF2B5EF4-FFF2-40B4-BE49-F238E27FC236}">
                <a16:creationId xmlns:a16="http://schemas.microsoft.com/office/drawing/2014/main" id="{AB1F879D-C453-43B4-8A22-58B5AE722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988521" y="2638253"/>
            <a:ext cx="530762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007F78"/>
                </a:solidFill>
              </a:defRPr>
            </a:defPPr>
            <a:lvl1pPr algn="l">
              <a:defRPr sz="1250" b="0">
                <a:solidFill>
                  <a:srgbClr val="007F78"/>
                </a:solidFill>
              </a:defRPr>
            </a:lvl1pPr>
            <a:lvl2pPr algn="l">
              <a:defRPr sz="1250" b="0">
                <a:solidFill>
                  <a:srgbClr val="007F78"/>
                </a:solidFill>
              </a:defRPr>
            </a:lvl2pPr>
            <a:lvl3pPr algn="l">
              <a:defRPr sz="1250" b="0">
                <a:solidFill>
                  <a:srgbClr val="007F78"/>
                </a:solidFill>
              </a:defRPr>
            </a:lvl3pPr>
            <a:lvl4pPr algn="l">
              <a:defRPr sz="1250" b="0">
                <a:solidFill>
                  <a:srgbClr val="007F78"/>
                </a:solidFill>
              </a:defRPr>
            </a:lvl4pPr>
            <a:lvl5pPr algn="l">
              <a:defRPr sz="1250" b="0">
                <a:solidFill>
                  <a:srgbClr val="007F78"/>
                </a:solidFill>
              </a:defRPr>
            </a:lvl5pPr>
            <a:lvl6pPr algn="l">
              <a:defRPr sz="1250" b="0">
                <a:solidFill>
                  <a:srgbClr val="007F78"/>
                </a:solidFill>
              </a:defRPr>
            </a:lvl6pPr>
            <a:lvl7pPr algn="l">
              <a:defRPr sz="1250" b="0">
                <a:solidFill>
                  <a:srgbClr val="007F78"/>
                </a:solidFill>
              </a:defRPr>
            </a:lvl7pPr>
            <a:lvl8pPr algn="l">
              <a:defRPr sz="1250" b="0">
                <a:solidFill>
                  <a:srgbClr val="007F78"/>
                </a:solidFill>
              </a:defRPr>
            </a:lvl8pPr>
            <a:lvl9pPr algn="l">
              <a:defRPr sz="1250" b="0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007F78"/>
                </a:solidFill>
              </a:defRPr>
            </a:pPr>
            <a:r>
              <a:rPr sz="1250" b="0">
                <a:solidFill>
                  <a:srgbClr val="007F78"/>
                </a:solidFill>
              </a:rPr>
              <a:t>2,43%</a:t>
            </a:r>
          </a:p>
        </p:txBody>
      </p:sp>
      <p:sp>
        <p:nvSpPr>
          <p:cNvPr id="54" name="text_30 В 2026 особенно заметен рост осенью">
            <a:extLst xmlns:a="http://schemas.openxmlformats.org/drawingml/2006/main">
              <a:ext uri="{FF2B5EF4-FFF2-40B4-BE49-F238E27FC236}">
                <a16:creationId xmlns:a16="http://schemas.microsoft.com/office/drawing/2014/main" id="{FF0595E5-A261-4EB2-9BA3-1B7489A00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473668" y="1879203"/>
            <a:ext cx="4065065" cy="2480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63" b="0">
                <a:solidFill>
                  <a:srgbClr val="203442"/>
                </a:solidFill>
              </a:defRPr>
            </a:defPPr>
            <a:lvl1pPr algn="l">
              <a:defRPr sz="1563" b="0">
                <a:solidFill>
                  <a:srgbClr val="203442"/>
                </a:solidFill>
              </a:defRPr>
            </a:lvl1pPr>
            <a:lvl2pPr algn="l">
              <a:defRPr sz="1563" b="0">
                <a:solidFill>
                  <a:srgbClr val="203442"/>
                </a:solidFill>
              </a:defRPr>
            </a:lvl2pPr>
            <a:lvl3pPr algn="l">
              <a:defRPr sz="1563" b="0">
                <a:solidFill>
                  <a:srgbClr val="203442"/>
                </a:solidFill>
              </a:defRPr>
            </a:lvl3pPr>
            <a:lvl4pPr algn="l">
              <a:defRPr sz="1563" b="0">
                <a:solidFill>
                  <a:srgbClr val="203442"/>
                </a:solidFill>
              </a:defRPr>
            </a:lvl4pPr>
            <a:lvl5pPr algn="l">
              <a:defRPr sz="1563" b="0">
                <a:solidFill>
                  <a:srgbClr val="203442"/>
                </a:solidFill>
              </a:defRPr>
            </a:lvl5pPr>
            <a:lvl6pPr algn="l">
              <a:defRPr sz="1563" b="0">
                <a:solidFill>
                  <a:srgbClr val="203442"/>
                </a:solidFill>
              </a:defRPr>
            </a:lvl6pPr>
            <a:lvl7pPr algn="l">
              <a:defRPr sz="1563" b="0">
                <a:solidFill>
                  <a:srgbClr val="203442"/>
                </a:solidFill>
              </a:defRPr>
            </a:lvl7pPr>
            <a:lvl8pPr algn="l">
              <a:defRPr sz="1563" b="0">
                <a:solidFill>
                  <a:srgbClr val="203442"/>
                </a:solidFill>
              </a:defRPr>
            </a:lvl8pPr>
            <a:lvl9pPr algn="l">
              <a:defRPr sz="1563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563" b="0">
                <a:solidFill>
                  <a:srgbClr val="203442"/>
                </a:solidFill>
              </a:defRPr>
            </a:pPr>
            <a:r>
              <a:rPr sz="1563" b="0">
                <a:solidFill>
                  <a:srgbClr val="203442"/>
                </a:solidFill>
              </a:rPr>
              <a:t>В 2026 особенно заметен рост осенью</a:t>
            </a:r>
          </a:p>
        </p:txBody>
      </p:sp>
      <p:sp>
        <p:nvSpPr>
          <p:cNvPr id="55" name="text_31 06 / ИИ В МАТЕМАТИКЕ">
            <a:extLst xmlns:a="http://schemas.openxmlformats.org/drawingml/2006/main">
              <a:ext uri="{FF2B5EF4-FFF2-40B4-BE49-F238E27FC236}">
                <a16:creationId xmlns:a16="http://schemas.microsoft.com/office/drawing/2014/main" id="{8AC8D79F-70AC-4D78-ABB6-5E1BAEB0A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263843"/>
            <a:ext cx="2170898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1">
                <a:solidFill>
                  <a:srgbClr val="007F78"/>
                </a:solidFill>
              </a:defRPr>
            </a:defPPr>
            <a:lvl1pPr algn="l">
              <a:defRPr sz="1250" b="1">
                <a:solidFill>
                  <a:srgbClr val="007F78"/>
                </a:solidFill>
              </a:defRPr>
            </a:lvl1pPr>
            <a:lvl2pPr algn="l">
              <a:defRPr sz="1250" b="1">
                <a:solidFill>
                  <a:srgbClr val="007F78"/>
                </a:solidFill>
              </a:defRPr>
            </a:lvl2pPr>
            <a:lvl3pPr algn="l">
              <a:defRPr sz="1250" b="1">
                <a:solidFill>
                  <a:srgbClr val="007F78"/>
                </a:solidFill>
              </a:defRPr>
            </a:lvl3pPr>
            <a:lvl4pPr algn="l">
              <a:defRPr sz="1250" b="1">
                <a:solidFill>
                  <a:srgbClr val="007F78"/>
                </a:solidFill>
              </a:defRPr>
            </a:lvl4pPr>
            <a:lvl5pPr algn="l">
              <a:defRPr sz="1250" b="1">
                <a:solidFill>
                  <a:srgbClr val="007F78"/>
                </a:solidFill>
              </a:defRPr>
            </a:lvl5pPr>
            <a:lvl6pPr algn="l">
              <a:defRPr sz="1250" b="1">
                <a:solidFill>
                  <a:srgbClr val="007F78"/>
                </a:solidFill>
              </a:defRPr>
            </a:lvl6pPr>
            <a:lvl7pPr algn="l">
              <a:defRPr sz="1250" b="1">
                <a:solidFill>
                  <a:srgbClr val="007F78"/>
                </a:solidFill>
              </a:defRPr>
            </a:lvl7pPr>
            <a:lvl8pPr algn="l">
              <a:defRPr sz="1250" b="1">
                <a:solidFill>
                  <a:srgbClr val="007F78"/>
                </a:solidFill>
              </a:defRPr>
            </a:lvl8pPr>
            <a:lvl9pPr algn="l">
              <a:defRPr sz="125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250" b="1">
                <a:solidFill>
                  <a:srgbClr val="007F78"/>
                </a:solidFill>
              </a:defRPr>
            </a:pPr>
            <a:r>
              <a:rPr sz="1250" b="1">
                <a:solidFill>
                  <a:srgbClr val="007F78"/>
                </a:solidFill>
              </a:rPr>
              <a:t>06 / ИИ В МАТЕМАТИКЕ</a:t>
            </a:r>
          </a:p>
        </p:txBody>
      </p:sp>
      <p:sp>
        <p:nvSpPr>
          <p:cNvPr id="56" name="text_32 Растут и явные заявления «ИИ не использовался">
            <a:extLst xmlns:a="http://schemas.openxmlformats.org/drawingml/2006/main">
              <a:ext uri="{FF2B5EF4-FFF2-40B4-BE49-F238E27FC236}">
                <a16:creationId xmlns:a16="http://schemas.microsoft.com/office/drawing/2014/main" id="{02A6578C-59C0-429B-97B7-BEC40A6E0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601107"/>
            <a:ext cx="9630420" cy="4134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04" b="1">
                <a:solidFill>
                  <a:srgbClr val="203442"/>
                </a:solidFill>
              </a:defRPr>
            </a:defPPr>
            <a:lvl1pPr algn="l">
              <a:defRPr sz="2604" b="1">
                <a:solidFill>
                  <a:srgbClr val="203442"/>
                </a:solidFill>
              </a:defRPr>
            </a:lvl1pPr>
            <a:lvl2pPr algn="l">
              <a:defRPr sz="2604" b="1">
                <a:solidFill>
                  <a:srgbClr val="203442"/>
                </a:solidFill>
              </a:defRPr>
            </a:lvl2pPr>
            <a:lvl3pPr algn="l">
              <a:defRPr sz="2604" b="1">
                <a:solidFill>
                  <a:srgbClr val="203442"/>
                </a:solidFill>
              </a:defRPr>
            </a:lvl3pPr>
            <a:lvl4pPr algn="l">
              <a:defRPr sz="2604" b="1">
                <a:solidFill>
                  <a:srgbClr val="203442"/>
                </a:solidFill>
              </a:defRPr>
            </a:lvl4pPr>
            <a:lvl5pPr algn="l">
              <a:defRPr sz="2604" b="1">
                <a:solidFill>
                  <a:srgbClr val="203442"/>
                </a:solidFill>
              </a:defRPr>
            </a:lvl5pPr>
            <a:lvl6pPr algn="l">
              <a:defRPr sz="2604" b="1">
                <a:solidFill>
                  <a:srgbClr val="203442"/>
                </a:solidFill>
              </a:defRPr>
            </a:lvl6pPr>
            <a:lvl7pPr algn="l">
              <a:defRPr sz="2604" b="1">
                <a:solidFill>
                  <a:srgbClr val="203442"/>
                </a:solidFill>
              </a:defRPr>
            </a:lvl7pPr>
            <a:lvl8pPr algn="l">
              <a:defRPr sz="2604" b="1">
                <a:solidFill>
                  <a:srgbClr val="203442"/>
                </a:solidFill>
              </a:defRPr>
            </a:lvl8pPr>
            <a:lvl9pPr algn="l">
              <a:defRPr sz="2604" b="1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2604" b="1">
                <a:solidFill>
                  <a:srgbClr val="203442"/>
                </a:solidFill>
              </a:defRPr>
            </a:pPr>
            <a:r>
              <a:rPr sz="2604" b="1">
                <a:solidFill>
                  <a:srgbClr val="203442"/>
                </a:solidFill>
              </a:rPr>
              <a:t>Растут и явные заявления «ИИ не использовался»</a:t>
            </a:r>
          </a:p>
        </p:txBody>
      </p:sp>
      <p:sp>
        <p:nvSpPr>
          <p:cNvPr id="57" name="text_33 Первая найденная декларация в проверенном кор">
            <a:extLst xmlns:a="http://schemas.openxmlformats.org/drawingml/2006/main">
              <a:ext uri="{FF2B5EF4-FFF2-40B4-BE49-F238E27FC236}">
                <a16:creationId xmlns:a16="http://schemas.microsoft.com/office/drawing/2014/main" id="{CB992C2A-61AE-4EBC-A303-1C78BAD39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1174948"/>
            <a:ext cx="8539608" cy="2067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2" b="0">
                <a:solidFill>
                  <a:srgbClr val="647580"/>
                </a:solidFill>
              </a:defRPr>
            </a:defPPr>
            <a:lvl1pPr algn="l">
              <a:defRPr sz="1302" b="0">
                <a:solidFill>
                  <a:srgbClr val="647580"/>
                </a:solidFill>
              </a:defRPr>
            </a:lvl1pPr>
            <a:lvl2pPr algn="l">
              <a:defRPr sz="1302" b="0">
                <a:solidFill>
                  <a:srgbClr val="647580"/>
                </a:solidFill>
              </a:defRPr>
            </a:lvl2pPr>
            <a:lvl3pPr algn="l">
              <a:defRPr sz="1302" b="0">
                <a:solidFill>
                  <a:srgbClr val="647580"/>
                </a:solidFill>
              </a:defRPr>
            </a:lvl3pPr>
            <a:lvl4pPr algn="l">
              <a:defRPr sz="1302" b="0">
                <a:solidFill>
                  <a:srgbClr val="647580"/>
                </a:solidFill>
              </a:defRPr>
            </a:lvl4pPr>
            <a:lvl5pPr algn="l">
              <a:defRPr sz="1302" b="0">
                <a:solidFill>
                  <a:srgbClr val="647580"/>
                </a:solidFill>
              </a:defRPr>
            </a:lvl5pPr>
            <a:lvl6pPr algn="l">
              <a:defRPr sz="1302" b="0">
                <a:solidFill>
                  <a:srgbClr val="647580"/>
                </a:solidFill>
              </a:defRPr>
            </a:lvl6pPr>
            <a:lvl7pPr algn="l">
              <a:defRPr sz="1302" b="0">
                <a:solidFill>
                  <a:srgbClr val="647580"/>
                </a:solidFill>
              </a:defRPr>
            </a:lvl7pPr>
            <a:lvl8pPr algn="l">
              <a:defRPr sz="1302" b="0">
                <a:solidFill>
                  <a:srgbClr val="647580"/>
                </a:solidFill>
              </a:defRPr>
            </a:lvl8pPr>
            <a:lvl9pPr algn="l">
              <a:defRPr sz="1302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302" b="0">
                <a:solidFill>
                  <a:srgbClr val="647580"/>
                </a:solidFill>
              </a:defRPr>
            </a:pPr>
            <a:r>
              <a:rPr sz="1302" b="0">
                <a:solidFill>
                  <a:srgbClr val="647580"/>
                </a:solidFill>
              </a:rPr>
              <a:t>Первая найденная декларация в проверенном корпусе: 15 мая 2023. PDF v1 проверен повторно.</a:t>
            </a:r>
          </a:p>
        </p:txBody>
      </p:sp>
      <p:sp>
        <p:nvSpPr>
          <p:cNvPr id="58" name="text_34 Считаются безусловные отказы для статьи, руко">
            <a:extLst xmlns:a="http://schemas.openxmlformats.org/drawingml/2006/main">
              <a:ext uri="{FF2B5EF4-FFF2-40B4-BE49-F238E27FC236}">
                <a16:creationId xmlns:a16="http://schemas.microsoft.com/office/drawing/2014/main" id="{20FCDD5B-8B49-4E5E-8533-F2F04CBC5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7608520"/>
            <a:ext cx="8254054" cy="1703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73" b="0">
                <a:solidFill>
                  <a:srgbClr val="647580"/>
                </a:solidFill>
              </a:defRPr>
            </a:defPPr>
            <a:lvl1pPr algn="l">
              <a:defRPr sz="1073" b="0">
                <a:solidFill>
                  <a:srgbClr val="647580"/>
                </a:solidFill>
              </a:defRPr>
            </a:lvl1pPr>
            <a:lvl2pPr algn="l">
              <a:defRPr sz="1073" b="0">
                <a:solidFill>
                  <a:srgbClr val="647580"/>
                </a:solidFill>
              </a:defRPr>
            </a:lvl2pPr>
            <a:lvl3pPr algn="l">
              <a:defRPr sz="1073" b="0">
                <a:solidFill>
                  <a:srgbClr val="647580"/>
                </a:solidFill>
              </a:defRPr>
            </a:lvl3pPr>
            <a:lvl4pPr algn="l">
              <a:defRPr sz="1073" b="0">
                <a:solidFill>
                  <a:srgbClr val="647580"/>
                </a:solidFill>
              </a:defRPr>
            </a:lvl4pPr>
            <a:lvl5pPr algn="l">
              <a:defRPr sz="1073" b="0">
                <a:solidFill>
                  <a:srgbClr val="647580"/>
                </a:solidFill>
              </a:defRPr>
            </a:lvl5pPr>
            <a:lvl6pPr algn="l">
              <a:defRPr sz="1073" b="0">
                <a:solidFill>
                  <a:srgbClr val="647580"/>
                </a:solidFill>
              </a:defRPr>
            </a:lvl6pPr>
            <a:lvl7pPr algn="l">
              <a:defRPr sz="1073" b="0">
                <a:solidFill>
                  <a:srgbClr val="647580"/>
                </a:solidFill>
              </a:defRPr>
            </a:lvl7pPr>
            <a:lvl8pPr algn="l">
              <a:defRPr sz="1073" b="0">
                <a:solidFill>
                  <a:srgbClr val="647580"/>
                </a:solidFill>
              </a:defRPr>
            </a:lvl8pPr>
            <a:lvl9pPr algn="l">
              <a:defRPr sz="1073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073" b="0">
                <a:solidFill>
                  <a:srgbClr val="647580"/>
                </a:solidFill>
              </a:defRPr>
            </a:pPr>
            <a:r>
              <a:rPr sz="1073" b="0">
                <a:solidFill>
                  <a:srgbClr val="647580"/>
                </a:solidFill>
              </a:rPr>
              <a:t>Считаются безусловные отказы для статьи, рукописи или написания при отсутствии раскрытого использования.</a:t>
            </a:r>
          </a:p>
        </p:txBody>
      </p:sp>
      <p:sp>
        <p:nvSpPr>
          <p:cNvPr id="59" name="text_34 Частичные отказы, «ничего не раскрыто» и «нет">
            <a:extLst xmlns:a="http://schemas.openxmlformats.org/drawingml/2006/main">
              <a:ext uri="{FF2B5EF4-FFF2-40B4-BE49-F238E27FC236}">
                <a16:creationId xmlns:a16="http://schemas.microsoft.com/office/drawing/2014/main" id="{86FC5D1F-43C6-4D58-9FF5-7D2797DB1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7802840"/>
            <a:ext cx="7495232" cy="1703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73" b="0">
                <a:solidFill>
                  <a:srgbClr val="647580"/>
                </a:solidFill>
              </a:defRPr>
            </a:defPPr>
            <a:lvl1pPr algn="l">
              <a:defRPr sz="1073" b="0">
                <a:solidFill>
                  <a:srgbClr val="647580"/>
                </a:solidFill>
              </a:defRPr>
            </a:lvl1pPr>
            <a:lvl2pPr algn="l">
              <a:defRPr sz="1073" b="0">
                <a:solidFill>
                  <a:srgbClr val="647580"/>
                </a:solidFill>
              </a:defRPr>
            </a:lvl2pPr>
            <a:lvl3pPr algn="l">
              <a:defRPr sz="1073" b="0">
                <a:solidFill>
                  <a:srgbClr val="647580"/>
                </a:solidFill>
              </a:defRPr>
            </a:lvl3pPr>
            <a:lvl4pPr algn="l">
              <a:defRPr sz="1073" b="0">
                <a:solidFill>
                  <a:srgbClr val="647580"/>
                </a:solidFill>
              </a:defRPr>
            </a:lvl4pPr>
            <a:lvl5pPr algn="l">
              <a:defRPr sz="1073" b="0">
                <a:solidFill>
                  <a:srgbClr val="647580"/>
                </a:solidFill>
              </a:defRPr>
            </a:lvl5pPr>
            <a:lvl6pPr algn="l">
              <a:defRPr sz="1073" b="0">
                <a:solidFill>
                  <a:srgbClr val="647580"/>
                </a:solidFill>
              </a:defRPr>
            </a:lvl6pPr>
            <a:lvl7pPr algn="l">
              <a:defRPr sz="1073" b="0">
                <a:solidFill>
                  <a:srgbClr val="647580"/>
                </a:solidFill>
              </a:defRPr>
            </a:lvl7pPr>
            <a:lvl8pPr algn="l">
              <a:defRPr sz="1073" b="0">
                <a:solidFill>
                  <a:srgbClr val="647580"/>
                </a:solidFill>
              </a:defRPr>
            </a:lvl8pPr>
            <a:lvl9pPr algn="l">
              <a:defRPr sz="1073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073" b="0">
                <a:solidFill>
                  <a:srgbClr val="647580"/>
                </a:solidFill>
              </a:defRPr>
            </a:pPr>
            <a:r>
              <a:rPr sz="1073" b="0">
                <a:solidFill>
                  <a:srgbClr val="647580"/>
                </a:solidFill>
              </a:rPr>
              <a:t>Частичные отказы, «ничего не раскрыто» и «нет сгенерированного содержания» выделены отдельно.</a:t>
            </a:r>
          </a:p>
        </p:txBody>
      </p:sp>
      <p:sp>
        <p:nvSpPr>
          <p:cNvPr id="60" name="text_35 arXiv · основная категория math.* · первые по">
            <a:extLst xmlns:a="http://schemas.openxmlformats.org/drawingml/2006/main">
              <a:ext uri="{FF2B5EF4-FFF2-40B4-BE49-F238E27FC236}">
                <a16:creationId xmlns:a16="http://schemas.microsoft.com/office/drawing/2014/main" id="{A5F1F097-B8DF-4A8A-B540-BE9A7E385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8221702"/>
            <a:ext cx="6694458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647580"/>
                </a:solidFill>
              </a:defRPr>
            </a:defPPr>
            <a:lvl1pPr algn="l">
              <a:defRPr sz="1010" b="0">
                <a:solidFill>
                  <a:srgbClr val="647580"/>
                </a:solidFill>
              </a:defRPr>
            </a:lvl1pPr>
            <a:lvl2pPr algn="l">
              <a:defRPr sz="1010" b="0">
                <a:solidFill>
                  <a:srgbClr val="647580"/>
                </a:solidFill>
              </a:defRPr>
            </a:lvl2pPr>
            <a:lvl3pPr algn="l">
              <a:defRPr sz="1010" b="0">
                <a:solidFill>
                  <a:srgbClr val="647580"/>
                </a:solidFill>
              </a:defRPr>
            </a:lvl3pPr>
            <a:lvl4pPr algn="l">
              <a:defRPr sz="1010" b="0">
                <a:solidFill>
                  <a:srgbClr val="647580"/>
                </a:solidFill>
              </a:defRPr>
            </a:lvl4pPr>
            <a:lvl5pPr algn="l">
              <a:defRPr sz="1010" b="0">
                <a:solidFill>
                  <a:srgbClr val="647580"/>
                </a:solidFill>
              </a:defRPr>
            </a:lvl5pPr>
            <a:lvl6pPr algn="l">
              <a:defRPr sz="1010" b="0">
                <a:solidFill>
                  <a:srgbClr val="647580"/>
                </a:solidFill>
              </a:defRPr>
            </a:lvl6pPr>
            <a:lvl7pPr algn="l">
              <a:defRPr sz="1010" b="0">
                <a:solidFill>
                  <a:srgbClr val="647580"/>
                </a:solidFill>
              </a:defRPr>
            </a:lvl7pPr>
            <a:lvl8pPr algn="l">
              <a:defRPr sz="1010" b="0">
                <a:solidFill>
                  <a:srgbClr val="647580"/>
                </a:solidFill>
              </a:defRPr>
            </a:lvl8pPr>
            <a:lvl9pPr algn="l">
              <a:defRPr sz="101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010" b="0">
                <a:solidFill>
                  <a:srgbClr val="647580"/>
                </a:solidFill>
              </a:defRPr>
            </a:pPr>
            <a:r>
              <a:rPr sz="1010" b="0">
                <a:solidFill>
                  <a:srgbClr val="647580"/>
                </a:solidFill>
              </a:rPr>
              <a:t>arXiv · основная категория math.* · первые подачи · срез 23 октября 2026 · данные до 21 октября</a:t>
            </a:r>
          </a:p>
        </p:txBody>
      </p:sp>
      <p:sp>
        <p:nvSpPr>
          <p:cNvPr id="61" name="text_36 450 деклараций за весь собранный корпус; 349 ">
            <a:extLst xmlns:a="http://schemas.openxmlformats.org/drawingml/2006/main">
              <a:ext uri="{FF2B5EF4-FFF2-40B4-BE49-F238E27FC236}">
                <a16:creationId xmlns:a16="http://schemas.microsoft.com/office/drawing/2014/main" id="{56FB9763-58C7-4588-A240-96913C2EE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29771" y="6991747"/>
            <a:ext cx="8215126" cy="281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71" b="1">
                <a:solidFill>
                  <a:srgbClr val="007F78"/>
                </a:solidFill>
              </a:defRPr>
            </a:defPPr>
            <a:lvl1pPr algn="l">
              <a:defRPr sz="1771" b="1">
                <a:solidFill>
                  <a:srgbClr val="007F78"/>
                </a:solidFill>
              </a:defRPr>
            </a:lvl1pPr>
            <a:lvl2pPr algn="l">
              <a:defRPr sz="1771" b="1">
                <a:solidFill>
                  <a:srgbClr val="007F78"/>
                </a:solidFill>
              </a:defRPr>
            </a:lvl2pPr>
            <a:lvl3pPr algn="l">
              <a:defRPr sz="1771" b="1">
                <a:solidFill>
                  <a:srgbClr val="007F78"/>
                </a:solidFill>
              </a:defRPr>
            </a:lvl3pPr>
            <a:lvl4pPr algn="l">
              <a:defRPr sz="1771" b="1">
                <a:solidFill>
                  <a:srgbClr val="007F78"/>
                </a:solidFill>
              </a:defRPr>
            </a:lvl4pPr>
            <a:lvl5pPr algn="l">
              <a:defRPr sz="1771" b="1">
                <a:solidFill>
                  <a:srgbClr val="007F78"/>
                </a:solidFill>
              </a:defRPr>
            </a:lvl5pPr>
            <a:lvl6pPr algn="l">
              <a:defRPr sz="1771" b="1">
                <a:solidFill>
                  <a:srgbClr val="007F78"/>
                </a:solidFill>
              </a:defRPr>
            </a:lvl6pPr>
            <a:lvl7pPr algn="l">
              <a:defRPr sz="1771" b="1">
                <a:solidFill>
                  <a:srgbClr val="007F78"/>
                </a:solidFill>
              </a:defRPr>
            </a:lvl7pPr>
            <a:lvl8pPr algn="l">
              <a:defRPr sz="1771" b="1">
                <a:solidFill>
                  <a:srgbClr val="007F78"/>
                </a:solidFill>
              </a:defRPr>
            </a:lvl8pPr>
            <a:lvl9pPr algn="l">
              <a:defRPr sz="1771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771" b="1">
                <a:solidFill>
                  <a:srgbClr val="007F78"/>
                </a:solidFill>
              </a:defRPr>
            </a:pPr>
            <a:r>
              <a:rPr sz="1771" b="1">
                <a:solidFill>
                  <a:srgbClr val="007F78"/>
                </a:solidFill>
              </a:rPr>
              <a:t>450 деклараций за весь собранный корпус; 349 — в 2026 году</a:t>
            </a:r>
          </a:p>
        </p:txBody>
      </p:sp>
    </p:spTree>
    <p:extLst>
      <p:ext uri="{BB962C8B-B14F-4D97-AF65-F5344CB8AC3E}">
        <p14:creationId xmlns:p14="http://schemas.microsoft.com/office/powerpoint/2010/main" val="53817841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tch_1">
            <a:extLst xmlns:a="http://schemas.openxmlformats.org/drawingml/2006/main">
              <a:ext uri="{FF2B5EF4-FFF2-40B4-BE49-F238E27FC236}">
                <a16:creationId xmlns:a16="http://schemas.microsoft.com/office/drawing/2014/main" id="{08CCD3E5-DFA4-4B76-B063-B35DB1102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8572500"/>
          </a:xfrm>
          <a:custGeom xmlns:a="http://schemas.openxmlformats.org/drawingml/2006/main">
            <a:pathLst>
              <a:path w="15240000" h="8572500">
                <a:moveTo>
                  <a:pt x="0" y="8572500"/>
                </a:moveTo>
                <a:lnTo>
                  <a:pt x="15240000" y="8572500"/>
                </a:lnTo>
                <a:lnTo>
                  <a:pt x="15240000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3" name="patch_2">
            <a:extLst xmlns:a="http://schemas.openxmlformats.org/drawingml/2006/main">
              <a:ext uri="{FF2B5EF4-FFF2-40B4-BE49-F238E27FC236}">
                <a16:creationId xmlns:a16="http://schemas.microsoft.com/office/drawing/2014/main" id="{319405B9-5294-4128-AE6C-B75E95B2D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143125"/>
            <a:ext cx="6096000" cy="3943350"/>
          </a:xfrm>
          <a:custGeom xmlns:a="http://schemas.openxmlformats.org/drawingml/2006/main">
            <a:pathLst>
              <a:path w="6096000" h="3943350">
                <a:moveTo>
                  <a:pt x="0" y="3943350"/>
                </a:moveTo>
                <a:lnTo>
                  <a:pt x="6096000" y="3943350"/>
                </a:lnTo>
                <a:lnTo>
                  <a:pt x="6096000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4" name="text_1 01.2023">
            <a:extLst xmlns:a="http://schemas.openxmlformats.org/drawingml/2006/main">
              <a:ext uri="{FF2B5EF4-FFF2-40B4-BE49-F238E27FC236}">
                <a16:creationId xmlns:a16="http://schemas.microsoft.com/office/drawing/2014/main" id="{F26AFD71-472A-4C64-9084-C0537F5A7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65873" y="6154307"/>
            <a:ext cx="62823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01.2023</a:t>
            </a:r>
          </a:p>
        </p:txBody>
      </p:sp>
      <p:sp>
        <p:nvSpPr>
          <p:cNvPr id="5" name="text_2 07.2023">
            <a:extLst xmlns:a="http://schemas.openxmlformats.org/drawingml/2006/main">
              <a:ext uri="{FF2B5EF4-FFF2-40B4-BE49-F238E27FC236}">
                <a16:creationId xmlns:a16="http://schemas.microsoft.com/office/drawing/2014/main" id="{EDA4887B-5677-4C23-B60C-8308C9466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905076" y="6154307"/>
            <a:ext cx="62823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07.2023</a:t>
            </a:r>
          </a:p>
        </p:txBody>
      </p:sp>
      <p:sp>
        <p:nvSpPr>
          <p:cNvPr id="6" name="text_3 01.2024">
            <a:extLst xmlns:a="http://schemas.openxmlformats.org/drawingml/2006/main">
              <a:ext uri="{FF2B5EF4-FFF2-40B4-BE49-F238E27FC236}">
                <a16:creationId xmlns:a16="http://schemas.microsoft.com/office/drawing/2014/main" id="{EEF223DD-E7A5-4EE6-A5A1-E4A08123B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859846" y="6154307"/>
            <a:ext cx="62823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01.2024</a:t>
            </a:r>
          </a:p>
        </p:txBody>
      </p:sp>
      <p:sp>
        <p:nvSpPr>
          <p:cNvPr id="7" name="text_4 07.2024">
            <a:extLst xmlns:a="http://schemas.openxmlformats.org/drawingml/2006/main">
              <a:ext uri="{FF2B5EF4-FFF2-40B4-BE49-F238E27FC236}">
                <a16:creationId xmlns:a16="http://schemas.microsoft.com/office/drawing/2014/main" id="{9D0DDADB-5F27-4948-BBB1-F979F1A4F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804238" y="6154307"/>
            <a:ext cx="62823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07.2024</a:t>
            </a:r>
          </a:p>
        </p:txBody>
      </p:sp>
      <p:sp>
        <p:nvSpPr>
          <p:cNvPr id="8" name="text_5 01.2025">
            <a:extLst xmlns:a="http://schemas.openxmlformats.org/drawingml/2006/main">
              <a:ext uri="{FF2B5EF4-FFF2-40B4-BE49-F238E27FC236}">
                <a16:creationId xmlns:a16="http://schemas.microsoft.com/office/drawing/2014/main" id="{743A7D25-B05B-4A22-8A8A-A06613093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759008" y="6154307"/>
            <a:ext cx="62823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01.2025</a:t>
            </a:r>
          </a:p>
        </p:txBody>
      </p:sp>
      <p:sp>
        <p:nvSpPr>
          <p:cNvPr id="9" name="text_6 07.2025">
            <a:extLst xmlns:a="http://schemas.openxmlformats.org/drawingml/2006/main">
              <a:ext uri="{FF2B5EF4-FFF2-40B4-BE49-F238E27FC236}">
                <a16:creationId xmlns:a16="http://schemas.microsoft.com/office/drawing/2014/main" id="{D1826EBC-30C9-417F-A298-92DD9E415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698212" y="6154307"/>
            <a:ext cx="62823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07.2025</a:t>
            </a:r>
          </a:p>
        </p:txBody>
      </p:sp>
      <p:sp>
        <p:nvSpPr>
          <p:cNvPr id="10" name="text_7 01.2026">
            <a:extLst xmlns:a="http://schemas.openxmlformats.org/drawingml/2006/main">
              <a:ext uri="{FF2B5EF4-FFF2-40B4-BE49-F238E27FC236}">
                <a16:creationId xmlns:a16="http://schemas.microsoft.com/office/drawing/2014/main" id="{83DEC30E-1B9F-4B25-8DFE-5E300E8F8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652982" y="6154307"/>
            <a:ext cx="62823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01.2026</a:t>
            </a:r>
          </a:p>
        </p:txBody>
      </p:sp>
      <p:sp>
        <p:nvSpPr>
          <p:cNvPr id="11" name="line2d_8">
            <a:extLst xmlns:a="http://schemas.openxmlformats.org/drawingml/2006/main">
              <a:ext uri="{FF2B5EF4-FFF2-40B4-BE49-F238E27FC236}">
                <a16:creationId xmlns:a16="http://schemas.microsoft.com/office/drawing/2014/main" id="{62EFFB12-0CFD-4395-94E1-1D0C92649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6086475"/>
            <a:ext cx="6096000" cy="95"/>
          </a:xfrm>
          <a:custGeom xmlns:a="http://schemas.openxmlformats.org/drawingml/2006/main">
            <a:pathLst>
              <a:path w="6096000" h="95">
                <a:moveTo>
                  <a:pt x="0" y="0"/>
                </a:moveTo>
                <a:lnTo>
                  <a:pt x="6096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12" name="text_8 0">
            <a:extLst xmlns:a="http://schemas.openxmlformats.org/drawingml/2006/main">
              <a:ext uri="{FF2B5EF4-FFF2-40B4-BE49-F238E27FC236}">
                <a16:creationId xmlns:a16="http://schemas.microsoft.com/office/drawing/2014/main" id="{E0F476EF-09AA-4C4C-A4B9-223D17714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1350" y="6006421"/>
            <a:ext cx="11904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</a:t>
            </a:r>
          </a:p>
        </p:txBody>
      </p:sp>
      <p:sp>
        <p:nvSpPr>
          <p:cNvPr id="13" name="line2d_10">
            <a:extLst xmlns:a="http://schemas.openxmlformats.org/drawingml/2006/main">
              <a:ext uri="{FF2B5EF4-FFF2-40B4-BE49-F238E27FC236}">
                <a16:creationId xmlns:a16="http://schemas.microsoft.com/office/drawing/2014/main" id="{C5ECC5B8-05A5-4D55-825A-235F3C3C6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231257"/>
            <a:ext cx="6096000" cy="95"/>
          </a:xfrm>
          <a:custGeom xmlns:a="http://schemas.openxmlformats.org/drawingml/2006/main">
            <a:pathLst>
              <a:path w="6096000" h="95">
                <a:moveTo>
                  <a:pt x="0" y="0"/>
                </a:moveTo>
                <a:lnTo>
                  <a:pt x="6096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14" name="text_9 1">
            <a:extLst xmlns:a="http://schemas.openxmlformats.org/drawingml/2006/main">
              <a:ext uri="{FF2B5EF4-FFF2-40B4-BE49-F238E27FC236}">
                <a16:creationId xmlns:a16="http://schemas.microsoft.com/office/drawing/2014/main" id="{4AD33FC8-BD56-4EA0-992E-84326EE15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1350" y="5151203"/>
            <a:ext cx="11904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1</a:t>
            </a:r>
          </a:p>
        </p:txBody>
      </p:sp>
      <p:sp>
        <p:nvSpPr>
          <p:cNvPr id="15" name="line2d_12">
            <a:extLst xmlns:a="http://schemas.openxmlformats.org/drawingml/2006/main">
              <a:ext uri="{FF2B5EF4-FFF2-40B4-BE49-F238E27FC236}">
                <a16:creationId xmlns:a16="http://schemas.microsoft.com/office/drawing/2014/main" id="{92FCAEC4-3901-4406-89EF-26AB7730B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376039"/>
            <a:ext cx="6096000" cy="95"/>
          </a:xfrm>
          <a:custGeom xmlns:a="http://schemas.openxmlformats.org/drawingml/2006/main">
            <a:pathLst>
              <a:path w="6096000" h="95">
                <a:moveTo>
                  <a:pt x="0" y="0"/>
                </a:moveTo>
                <a:lnTo>
                  <a:pt x="6096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16" name="text_10 2">
            <a:extLst xmlns:a="http://schemas.openxmlformats.org/drawingml/2006/main">
              <a:ext uri="{FF2B5EF4-FFF2-40B4-BE49-F238E27FC236}">
                <a16:creationId xmlns:a16="http://schemas.microsoft.com/office/drawing/2014/main" id="{0BE6B99A-1CB0-4B2D-9DAD-A037C66F6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1350" y="4295985"/>
            <a:ext cx="11904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2</a:t>
            </a:r>
          </a:p>
        </p:txBody>
      </p:sp>
      <p:sp>
        <p:nvSpPr>
          <p:cNvPr id="17" name="line2d_14">
            <a:extLst xmlns:a="http://schemas.openxmlformats.org/drawingml/2006/main">
              <a:ext uri="{FF2B5EF4-FFF2-40B4-BE49-F238E27FC236}">
                <a16:creationId xmlns:a16="http://schemas.microsoft.com/office/drawing/2014/main" id="{B0567330-B461-4669-A56A-C8641BE56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520821"/>
            <a:ext cx="6096000" cy="95"/>
          </a:xfrm>
          <a:custGeom xmlns:a="http://schemas.openxmlformats.org/drawingml/2006/main">
            <a:pathLst>
              <a:path w="6096000" h="95">
                <a:moveTo>
                  <a:pt x="0" y="0"/>
                </a:moveTo>
                <a:lnTo>
                  <a:pt x="6096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18" name="text_11 3">
            <a:extLst xmlns:a="http://schemas.openxmlformats.org/drawingml/2006/main">
              <a:ext uri="{FF2B5EF4-FFF2-40B4-BE49-F238E27FC236}">
                <a16:creationId xmlns:a16="http://schemas.microsoft.com/office/drawing/2014/main" id="{E014151E-2416-4E44-98FD-6A6DCBB0D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1350" y="3440767"/>
            <a:ext cx="11904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3</a:t>
            </a:r>
          </a:p>
        </p:txBody>
      </p:sp>
      <p:sp>
        <p:nvSpPr>
          <p:cNvPr id="19" name="line2d_16">
            <a:extLst xmlns:a="http://schemas.openxmlformats.org/drawingml/2006/main">
              <a:ext uri="{FF2B5EF4-FFF2-40B4-BE49-F238E27FC236}">
                <a16:creationId xmlns:a16="http://schemas.microsoft.com/office/drawing/2014/main" id="{A0DDEE70-A8F4-402E-BC4D-5F587D7FA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665603"/>
            <a:ext cx="6096000" cy="95"/>
          </a:xfrm>
          <a:custGeom xmlns:a="http://schemas.openxmlformats.org/drawingml/2006/main">
            <a:pathLst>
              <a:path w="6096000" h="95">
                <a:moveTo>
                  <a:pt x="0" y="0"/>
                </a:moveTo>
                <a:lnTo>
                  <a:pt x="60960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20" name="text_12 4">
            <a:extLst xmlns:a="http://schemas.openxmlformats.org/drawingml/2006/main">
              <a:ext uri="{FF2B5EF4-FFF2-40B4-BE49-F238E27FC236}">
                <a16:creationId xmlns:a16="http://schemas.microsoft.com/office/drawing/2014/main" id="{908B825C-27DA-4694-A52F-50C683759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1350" y="2585549"/>
            <a:ext cx="11904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4</a:t>
            </a:r>
          </a:p>
        </p:txBody>
      </p:sp>
      <p:sp>
        <p:nvSpPr>
          <p:cNvPr id="21" name="text_13 % статей за 28 дней">
            <a:extLst xmlns:a="http://schemas.openxmlformats.org/drawingml/2006/main">
              <a:ext uri="{FF2B5EF4-FFF2-40B4-BE49-F238E27FC236}">
                <a16:creationId xmlns:a16="http://schemas.microsoft.com/office/drawing/2014/main" id="{E281732D-804E-4E1A-9FDB-1422F8420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5400000">
            <a:off x="-55443" y="4015581"/>
            <a:ext cx="1747556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203442"/>
                </a:solidFill>
              </a:defRPr>
            </a:defPPr>
            <a:lvl1pPr algn="l">
              <a:defRPr sz="1250" b="0">
                <a:solidFill>
                  <a:srgbClr val="203442"/>
                </a:solidFill>
              </a:defRPr>
            </a:lvl1pPr>
            <a:lvl2pPr algn="l">
              <a:defRPr sz="1250" b="0">
                <a:solidFill>
                  <a:srgbClr val="203442"/>
                </a:solidFill>
              </a:defRPr>
            </a:lvl2pPr>
            <a:lvl3pPr algn="l">
              <a:defRPr sz="1250" b="0">
                <a:solidFill>
                  <a:srgbClr val="203442"/>
                </a:solidFill>
              </a:defRPr>
            </a:lvl3pPr>
            <a:lvl4pPr algn="l">
              <a:defRPr sz="1250" b="0">
                <a:solidFill>
                  <a:srgbClr val="203442"/>
                </a:solidFill>
              </a:defRPr>
            </a:lvl4pPr>
            <a:lvl5pPr algn="l">
              <a:defRPr sz="1250" b="0">
                <a:solidFill>
                  <a:srgbClr val="203442"/>
                </a:solidFill>
              </a:defRPr>
            </a:lvl5pPr>
            <a:lvl6pPr algn="l">
              <a:defRPr sz="1250" b="0">
                <a:solidFill>
                  <a:srgbClr val="203442"/>
                </a:solidFill>
              </a:defRPr>
            </a:lvl6pPr>
            <a:lvl7pPr algn="l">
              <a:defRPr sz="1250" b="0">
                <a:solidFill>
                  <a:srgbClr val="203442"/>
                </a:solidFill>
              </a:defRPr>
            </a:lvl7pPr>
            <a:lvl8pPr algn="l">
              <a:defRPr sz="1250" b="0">
                <a:solidFill>
                  <a:srgbClr val="203442"/>
                </a:solidFill>
              </a:defRPr>
            </a:lvl8pPr>
            <a:lvl9pPr algn="l">
              <a:defRPr sz="125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203442"/>
                </a:solidFill>
              </a:defRPr>
            </a:pPr>
            <a:r>
              <a:rPr sz="1250" b="0">
                <a:solidFill>
                  <a:srgbClr val="203442"/>
                </a:solidFill>
              </a:rPr>
              <a:t>% статей за 28 дней</a:t>
            </a:r>
          </a:p>
        </p:txBody>
      </p:sp>
      <p:sp>
        <p:nvSpPr>
          <p:cNvPr id="22" name="line2d_18">
            <a:extLst xmlns:a="http://schemas.openxmlformats.org/drawingml/2006/main">
              <a:ext uri="{FF2B5EF4-FFF2-40B4-BE49-F238E27FC236}">
                <a16:creationId xmlns:a16="http://schemas.microsoft.com/office/drawing/2014/main" id="{1BA40D32-2A69-4A63-85C9-B95002F19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0091" y="2657475"/>
            <a:ext cx="5541818" cy="3027146"/>
          </a:xfrm>
          <a:custGeom xmlns:a="http://schemas.openxmlformats.org/drawingml/2006/main">
            <a:pathLst>
              <a:path w="5541818" h="3027146">
                <a:moveTo>
                  <a:pt x="0" y="3027146"/>
                </a:moveTo>
                <a:lnTo>
                  <a:pt x="36323" y="2945436"/>
                </a:lnTo>
                <a:lnTo>
                  <a:pt x="72646" y="2933509"/>
                </a:lnTo>
                <a:lnTo>
                  <a:pt x="108968" y="2757112"/>
                </a:lnTo>
                <a:lnTo>
                  <a:pt x="145291" y="2512808"/>
                </a:lnTo>
                <a:lnTo>
                  <a:pt x="181614" y="2494336"/>
                </a:lnTo>
                <a:lnTo>
                  <a:pt x="217937" y="2488199"/>
                </a:lnTo>
                <a:lnTo>
                  <a:pt x="254259" y="2646605"/>
                </a:lnTo>
                <a:lnTo>
                  <a:pt x="290582" y="2723908"/>
                </a:lnTo>
                <a:lnTo>
                  <a:pt x="326905" y="2775728"/>
                </a:lnTo>
                <a:lnTo>
                  <a:pt x="363228" y="2745964"/>
                </a:lnTo>
                <a:lnTo>
                  <a:pt x="399551" y="2599841"/>
                </a:lnTo>
                <a:lnTo>
                  <a:pt x="435873" y="2526554"/>
                </a:lnTo>
                <a:lnTo>
                  <a:pt x="472196" y="2348457"/>
                </a:lnTo>
                <a:lnTo>
                  <a:pt x="508519" y="2224468"/>
                </a:lnTo>
                <a:lnTo>
                  <a:pt x="544842" y="2340541"/>
                </a:lnTo>
                <a:lnTo>
                  <a:pt x="581164" y="2360763"/>
                </a:lnTo>
                <a:lnTo>
                  <a:pt x="617487" y="2422143"/>
                </a:lnTo>
                <a:lnTo>
                  <a:pt x="653810" y="2413373"/>
                </a:lnTo>
                <a:lnTo>
                  <a:pt x="690133" y="2343009"/>
                </a:lnTo>
                <a:lnTo>
                  <a:pt x="726456" y="2428213"/>
                </a:lnTo>
                <a:lnTo>
                  <a:pt x="762778" y="2527789"/>
                </a:lnTo>
                <a:lnTo>
                  <a:pt x="799101" y="2655747"/>
                </a:lnTo>
                <a:lnTo>
                  <a:pt x="835424" y="2715802"/>
                </a:lnTo>
                <a:lnTo>
                  <a:pt x="871747" y="2668941"/>
                </a:lnTo>
                <a:lnTo>
                  <a:pt x="908069" y="2711335"/>
                </a:lnTo>
                <a:lnTo>
                  <a:pt x="944392" y="2748291"/>
                </a:lnTo>
                <a:lnTo>
                  <a:pt x="980715" y="2658533"/>
                </a:lnTo>
                <a:lnTo>
                  <a:pt x="1017038" y="2770658"/>
                </a:lnTo>
                <a:lnTo>
                  <a:pt x="1053361" y="2909111"/>
                </a:lnTo>
                <a:lnTo>
                  <a:pt x="1089683" y="2777901"/>
                </a:lnTo>
                <a:lnTo>
                  <a:pt x="1126006" y="2951935"/>
                </a:lnTo>
                <a:lnTo>
                  <a:pt x="1162329" y="2954757"/>
                </a:lnTo>
                <a:lnTo>
                  <a:pt x="1198652" y="2783436"/>
                </a:lnTo>
                <a:lnTo>
                  <a:pt x="1234974" y="2798175"/>
                </a:lnTo>
                <a:lnTo>
                  <a:pt x="1271297" y="2832198"/>
                </a:lnTo>
                <a:lnTo>
                  <a:pt x="1307620" y="2666983"/>
                </a:lnTo>
                <a:lnTo>
                  <a:pt x="1343943" y="2656988"/>
                </a:lnTo>
                <a:lnTo>
                  <a:pt x="1380266" y="2697564"/>
                </a:lnTo>
                <a:lnTo>
                  <a:pt x="1416588" y="2433899"/>
                </a:lnTo>
                <a:lnTo>
                  <a:pt x="1452911" y="2507309"/>
                </a:lnTo>
                <a:lnTo>
                  <a:pt x="1489234" y="2493561"/>
                </a:lnTo>
                <a:lnTo>
                  <a:pt x="1525557" y="2437274"/>
                </a:lnTo>
                <a:lnTo>
                  <a:pt x="1561879" y="2673240"/>
                </a:lnTo>
                <a:lnTo>
                  <a:pt x="1598202" y="2610050"/>
                </a:lnTo>
                <a:lnTo>
                  <a:pt x="1634525" y="2617268"/>
                </a:lnTo>
                <a:lnTo>
                  <a:pt x="1670848" y="2530249"/>
                </a:lnTo>
                <a:lnTo>
                  <a:pt x="1707171" y="2350773"/>
                </a:lnTo>
                <a:lnTo>
                  <a:pt x="1743493" y="2440309"/>
                </a:lnTo>
                <a:lnTo>
                  <a:pt x="1748682" y="2443325"/>
                </a:lnTo>
                <a:lnTo>
                  <a:pt x="1785005" y="2537187"/>
                </a:lnTo>
                <a:lnTo>
                  <a:pt x="1821328" y="2639762"/>
                </a:lnTo>
                <a:lnTo>
                  <a:pt x="1857651" y="2643796"/>
                </a:lnTo>
                <a:lnTo>
                  <a:pt x="1893973" y="2474309"/>
                </a:lnTo>
                <a:lnTo>
                  <a:pt x="1930296" y="2341737"/>
                </a:lnTo>
                <a:lnTo>
                  <a:pt x="1966619" y="2305156"/>
                </a:lnTo>
                <a:lnTo>
                  <a:pt x="2002942" y="2122908"/>
                </a:lnTo>
                <a:lnTo>
                  <a:pt x="2039265" y="2151338"/>
                </a:lnTo>
                <a:lnTo>
                  <a:pt x="2075587" y="2148081"/>
                </a:lnTo>
                <a:lnTo>
                  <a:pt x="2111910" y="2191944"/>
                </a:lnTo>
                <a:lnTo>
                  <a:pt x="2148233" y="2381682"/>
                </a:lnTo>
                <a:lnTo>
                  <a:pt x="2184556" y="2289433"/>
                </a:lnTo>
                <a:lnTo>
                  <a:pt x="2220878" y="2253443"/>
                </a:lnTo>
                <a:lnTo>
                  <a:pt x="2257201" y="2316212"/>
                </a:lnTo>
                <a:lnTo>
                  <a:pt x="2293524" y="2316565"/>
                </a:lnTo>
                <a:lnTo>
                  <a:pt x="2329847" y="2512397"/>
                </a:lnTo>
                <a:lnTo>
                  <a:pt x="2366170" y="2474903"/>
                </a:lnTo>
                <a:lnTo>
                  <a:pt x="2402492" y="2286757"/>
                </a:lnTo>
                <a:lnTo>
                  <a:pt x="2438815" y="2332197"/>
                </a:lnTo>
                <a:lnTo>
                  <a:pt x="2475138" y="2184941"/>
                </a:lnTo>
                <a:lnTo>
                  <a:pt x="2511461" y="2241197"/>
                </a:lnTo>
                <a:lnTo>
                  <a:pt x="2547783" y="2326915"/>
                </a:lnTo>
                <a:lnTo>
                  <a:pt x="2584106" y="2146730"/>
                </a:lnTo>
                <a:lnTo>
                  <a:pt x="2620429" y="2108200"/>
                </a:lnTo>
                <a:lnTo>
                  <a:pt x="2656752" y="2164300"/>
                </a:lnTo>
                <a:lnTo>
                  <a:pt x="2693075" y="2097696"/>
                </a:lnTo>
                <a:lnTo>
                  <a:pt x="2729397" y="2351606"/>
                </a:lnTo>
                <a:lnTo>
                  <a:pt x="2765720" y="2476191"/>
                </a:lnTo>
                <a:lnTo>
                  <a:pt x="2802043" y="2475870"/>
                </a:lnTo>
                <a:lnTo>
                  <a:pt x="2838366" y="2622191"/>
                </a:lnTo>
                <a:lnTo>
                  <a:pt x="2874688" y="2620829"/>
                </a:lnTo>
                <a:lnTo>
                  <a:pt x="2911011" y="2609011"/>
                </a:lnTo>
                <a:lnTo>
                  <a:pt x="2947334" y="2665697"/>
                </a:lnTo>
                <a:lnTo>
                  <a:pt x="2983657" y="2674782"/>
                </a:lnTo>
                <a:lnTo>
                  <a:pt x="3019980" y="2498693"/>
                </a:lnTo>
                <a:lnTo>
                  <a:pt x="3056302" y="2389125"/>
                </a:lnTo>
                <a:lnTo>
                  <a:pt x="3092625" y="2417260"/>
                </a:lnTo>
                <a:lnTo>
                  <a:pt x="3128948" y="2338819"/>
                </a:lnTo>
                <a:lnTo>
                  <a:pt x="3165271" y="2454313"/>
                </a:lnTo>
                <a:lnTo>
                  <a:pt x="3201593" y="2417573"/>
                </a:lnTo>
                <a:lnTo>
                  <a:pt x="3237916" y="2139451"/>
                </a:lnTo>
                <a:lnTo>
                  <a:pt x="3274239" y="2011813"/>
                </a:lnTo>
                <a:lnTo>
                  <a:pt x="3310562" y="1937341"/>
                </a:lnTo>
                <a:lnTo>
                  <a:pt x="3346885" y="1925320"/>
                </a:lnTo>
                <a:lnTo>
                  <a:pt x="3419530" y="1942143"/>
                </a:lnTo>
                <a:lnTo>
                  <a:pt x="3455853" y="1777059"/>
                </a:lnTo>
                <a:lnTo>
                  <a:pt x="3492176" y="1987316"/>
                </a:lnTo>
                <a:lnTo>
                  <a:pt x="3528498" y="2182089"/>
                </a:lnTo>
                <a:lnTo>
                  <a:pt x="3564821" y="2192604"/>
                </a:lnTo>
                <a:lnTo>
                  <a:pt x="3601144" y="2239792"/>
                </a:lnTo>
                <a:lnTo>
                  <a:pt x="3637467" y="2099370"/>
                </a:lnTo>
                <a:lnTo>
                  <a:pt x="3647845" y="2196157"/>
                </a:lnTo>
                <a:lnTo>
                  <a:pt x="3684168" y="1998963"/>
                </a:lnTo>
                <a:lnTo>
                  <a:pt x="3720490" y="2049616"/>
                </a:lnTo>
                <a:lnTo>
                  <a:pt x="3756813" y="2081953"/>
                </a:lnTo>
                <a:lnTo>
                  <a:pt x="3793136" y="2091297"/>
                </a:lnTo>
                <a:lnTo>
                  <a:pt x="3829459" y="2233503"/>
                </a:lnTo>
                <a:lnTo>
                  <a:pt x="3865781" y="2079260"/>
                </a:lnTo>
                <a:lnTo>
                  <a:pt x="3902104" y="2073268"/>
                </a:lnTo>
                <a:lnTo>
                  <a:pt x="3938427" y="2004568"/>
                </a:lnTo>
                <a:lnTo>
                  <a:pt x="3974750" y="1808645"/>
                </a:lnTo>
                <a:lnTo>
                  <a:pt x="4011072" y="2011813"/>
                </a:lnTo>
                <a:lnTo>
                  <a:pt x="4047395" y="2025267"/>
                </a:lnTo>
                <a:lnTo>
                  <a:pt x="4083718" y="2032092"/>
                </a:lnTo>
                <a:lnTo>
                  <a:pt x="4120041" y="2312063"/>
                </a:lnTo>
                <a:lnTo>
                  <a:pt x="4156364" y="1979054"/>
                </a:lnTo>
                <a:lnTo>
                  <a:pt x="4192686" y="1900460"/>
                </a:lnTo>
                <a:lnTo>
                  <a:pt x="4229009" y="1797005"/>
                </a:lnTo>
                <a:lnTo>
                  <a:pt x="4265332" y="1607073"/>
                </a:lnTo>
                <a:lnTo>
                  <a:pt x="4301655" y="1735224"/>
                </a:lnTo>
                <a:lnTo>
                  <a:pt x="4337978" y="1476447"/>
                </a:lnTo>
                <a:lnTo>
                  <a:pt x="4374300" y="1334478"/>
                </a:lnTo>
                <a:lnTo>
                  <a:pt x="4410623" y="1157074"/>
                </a:lnTo>
                <a:lnTo>
                  <a:pt x="4446946" y="1067719"/>
                </a:lnTo>
                <a:lnTo>
                  <a:pt x="4483269" y="1071882"/>
                </a:lnTo>
                <a:lnTo>
                  <a:pt x="4519591" y="1040278"/>
                </a:lnTo>
                <a:lnTo>
                  <a:pt x="4555914" y="1012018"/>
                </a:lnTo>
                <a:lnTo>
                  <a:pt x="4592237" y="1134041"/>
                </a:lnTo>
                <a:lnTo>
                  <a:pt x="4628560" y="1339131"/>
                </a:lnTo>
                <a:lnTo>
                  <a:pt x="4664883" y="1641088"/>
                </a:lnTo>
                <a:lnTo>
                  <a:pt x="4701205" y="1785855"/>
                </a:lnTo>
                <a:lnTo>
                  <a:pt x="4737528" y="1602629"/>
                </a:lnTo>
                <a:lnTo>
                  <a:pt x="4773851" y="1547361"/>
                </a:lnTo>
                <a:lnTo>
                  <a:pt x="4810174" y="1577879"/>
                </a:lnTo>
                <a:lnTo>
                  <a:pt x="4846496" y="1375589"/>
                </a:lnTo>
                <a:lnTo>
                  <a:pt x="4882819" y="1485945"/>
                </a:lnTo>
                <a:lnTo>
                  <a:pt x="4919142" y="1495090"/>
                </a:lnTo>
                <a:lnTo>
                  <a:pt x="4955465" y="1359713"/>
                </a:lnTo>
                <a:lnTo>
                  <a:pt x="4991788" y="1415223"/>
                </a:lnTo>
                <a:lnTo>
                  <a:pt x="5028110" y="1319831"/>
                </a:lnTo>
                <a:lnTo>
                  <a:pt x="5064433" y="1218695"/>
                </a:lnTo>
                <a:lnTo>
                  <a:pt x="5100756" y="1017218"/>
                </a:lnTo>
                <a:lnTo>
                  <a:pt x="5137079" y="976176"/>
                </a:lnTo>
                <a:lnTo>
                  <a:pt x="5173401" y="902746"/>
                </a:lnTo>
                <a:lnTo>
                  <a:pt x="5209724" y="609079"/>
                </a:lnTo>
                <a:lnTo>
                  <a:pt x="5246047" y="771875"/>
                </a:lnTo>
                <a:lnTo>
                  <a:pt x="5282370" y="689279"/>
                </a:lnTo>
                <a:lnTo>
                  <a:pt x="5318693" y="540702"/>
                </a:lnTo>
                <a:lnTo>
                  <a:pt x="5355015" y="738002"/>
                </a:lnTo>
                <a:lnTo>
                  <a:pt x="5391338" y="609600"/>
                </a:lnTo>
                <a:lnTo>
                  <a:pt x="5427661" y="559141"/>
                </a:lnTo>
                <a:lnTo>
                  <a:pt x="5463984" y="444835"/>
                </a:lnTo>
                <a:lnTo>
                  <a:pt x="5500306" y="269445"/>
                </a:lnTo>
                <a:lnTo>
                  <a:pt x="5536629" y="0"/>
                </a:lnTo>
                <a:lnTo>
                  <a:pt x="5541818" y="23377"/>
                </a:lnTo>
                <a:lnTo>
                  <a:pt x="5541818" y="23377"/>
                </a:lnTo>
              </a:path>
            </a:pathLst>
          </a:custGeom>
          <a:noFill xmlns:a="http://schemas.openxmlformats.org/drawingml/2006/main"/>
          <a:ln xmlns:a="http://schemas.openxmlformats.org/drawingml/2006/main" w="30427">
            <a:solidFill>
              <a:srgbClr val="9BA9AE"/>
            </a:solidFill>
            <a:prstDash val="solid"/>
          </a:ln>
        </p:spPr>
      </p:sp>
      <p:sp>
        <p:nvSpPr>
          <p:cNvPr id="23" name="line2d_19">
            <a:extLst xmlns:a="http://schemas.openxmlformats.org/drawingml/2006/main">
              <a:ext uri="{FF2B5EF4-FFF2-40B4-BE49-F238E27FC236}">
                <a16:creationId xmlns:a16="http://schemas.microsoft.com/office/drawing/2014/main" id="{803EDE39-2D0B-4D0F-89B6-BD64045AD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0091" y="4383664"/>
            <a:ext cx="5541818" cy="1702811"/>
          </a:xfrm>
          <a:custGeom xmlns:a="http://schemas.openxmlformats.org/drawingml/2006/main">
            <a:pathLst>
              <a:path w="5541818" h="1702811">
                <a:moveTo>
                  <a:pt x="0" y="1666279"/>
                </a:moveTo>
                <a:lnTo>
                  <a:pt x="36323" y="1633731"/>
                </a:lnTo>
                <a:lnTo>
                  <a:pt x="72646" y="1636746"/>
                </a:lnTo>
                <a:lnTo>
                  <a:pt x="108968" y="1606827"/>
                </a:lnTo>
                <a:lnTo>
                  <a:pt x="145291" y="1481662"/>
                </a:lnTo>
                <a:lnTo>
                  <a:pt x="181614" y="1453568"/>
                </a:lnTo>
                <a:lnTo>
                  <a:pt x="217937" y="1460024"/>
                </a:lnTo>
                <a:lnTo>
                  <a:pt x="254259" y="1522259"/>
                </a:lnTo>
                <a:lnTo>
                  <a:pt x="290582" y="1614675"/>
                </a:lnTo>
                <a:lnTo>
                  <a:pt x="326905" y="1589199"/>
                </a:lnTo>
                <a:lnTo>
                  <a:pt x="363228" y="1588972"/>
                </a:lnTo>
                <a:lnTo>
                  <a:pt x="435873" y="1522322"/>
                </a:lnTo>
                <a:lnTo>
                  <a:pt x="472196" y="1575689"/>
                </a:lnTo>
                <a:lnTo>
                  <a:pt x="508519" y="1572592"/>
                </a:lnTo>
                <a:lnTo>
                  <a:pt x="544842" y="1578416"/>
                </a:lnTo>
                <a:lnTo>
                  <a:pt x="581164" y="1608555"/>
                </a:lnTo>
                <a:lnTo>
                  <a:pt x="617487" y="1580768"/>
                </a:lnTo>
                <a:lnTo>
                  <a:pt x="653810" y="1523583"/>
                </a:lnTo>
                <a:lnTo>
                  <a:pt x="690133" y="1491647"/>
                </a:lnTo>
                <a:lnTo>
                  <a:pt x="726456" y="1429870"/>
                </a:lnTo>
                <a:lnTo>
                  <a:pt x="762778" y="1485278"/>
                </a:lnTo>
                <a:lnTo>
                  <a:pt x="799101" y="1517231"/>
                </a:lnTo>
                <a:lnTo>
                  <a:pt x="835424" y="1516760"/>
                </a:lnTo>
                <a:lnTo>
                  <a:pt x="871747" y="1581202"/>
                </a:lnTo>
                <a:lnTo>
                  <a:pt x="908069" y="1523395"/>
                </a:lnTo>
                <a:lnTo>
                  <a:pt x="944392" y="1548105"/>
                </a:lnTo>
                <a:lnTo>
                  <a:pt x="980715" y="1517899"/>
                </a:lnTo>
                <a:lnTo>
                  <a:pt x="1017038" y="1483364"/>
                </a:lnTo>
                <a:lnTo>
                  <a:pt x="1053361" y="1540346"/>
                </a:lnTo>
                <a:lnTo>
                  <a:pt x="1089683" y="1507482"/>
                </a:lnTo>
                <a:lnTo>
                  <a:pt x="1126006" y="1607399"/>
                </a:lnTo>
                <a:lnTo>
                  <a:pt x="1162329" y="1639579"/>
                </a:lnTo>
                <a:lnTo>
                  <a:pt x="1198652" y="1641329"/>
                </a:lnTo>
                <a:lnTo>
                  <a:pt x="1234974" y="1672772"/>
                </a:lnTo>
                <a:lnTo>
                  <a:pt x="1271297" y="1672971"/>
                </a:lnTo>
                <a:lnTo>
                  <a:pt x="1307620" y="1702811"/>
                </a:lnTo>
                <a:lnTo>
                  <a:pt x="1343943" y="1645625"/>
                </a:lnTo>
                <a:lnTo>
                  <a:pt x="1380266" y="1646547"/>
                </a:lnTo>
                <a:lnTo>
                  <a:pt x="1416588" y="1503791"/>
                </a:lnTo>
                <a:lnTo>
                  <a:pt x="1452911" y="1507301"/>
                </a:lnTo>
                <a:lnTo>
                  <a:pt x="1489234" y="1532732"/>
                </a:lnTo>
                <a:lnTo>
                  <a:pt x="1525557" y="1498633"/>
                </a:lnTo>
                <a:lnTo>
                  <a:pt x="1561879" y="1612120"/>
                </a:lnTo>
                <a:lnTo>
                  <a:pt x="1598202" y="1527322"/>
                </a:lnTo>
                <a:lnTo>
                  <a:pt x="1634525" y="1499878"/>
                </a:lnTo>
                <a:lnTo>
                  <a:pt x="1670848" y="1450038"/>
                </a:lnTo>
                <a:lnTo>
                  <a:pt x="1707171" y="1439829"/>
                </a:lnTo>
                <a:lnTo>
                  <a:pt x="1743493" y="1499257"/>
                </a:lnTo>
                <a:lnTo>
                  <a:pt x="1748682" y="1528869"/>
                </a:lnTo>
                <a:lnTo>
                  <a:pt x="1785005" y="1549051"/>
                </a:lnTo>
                <a:lnTo>
                  <a:pt x="1821328" y="1608103"/>
                </a:lnTo>
                <a:lnTo>
                  <a:pt x="1857651" y="1637378"/>
                </a:lnTo>
                <a:lnTo>
                  <a:pt x="1893973" y="1548829"/>
                </a:lnTo>
                <a:lnTo>
                  <a:pt x="1930296" y="1559751"/>
                </a:lnTo>
                <a:lnTo>
                  <a:pt x="1966619" y="1538346"/>
                </a:lnTo>
                <a:lnTo>
                  <a:pt x="2002942" y="1485130"/>
                </a:lnTo>
                <a:lnTo>
                  <a:pt x="2039265" y="1512521"/>
                </a:lnTo>
                <a:lnTo>
                  <a:pt x="2075587" y="1512036"/>
                </a:lnTo>
                <a:lnTo>
                  <a:pt x="2111910" y="1537871"/>
                </a:lnTo>
                <a:lnTo>
                  <a:pt x="2148233" y="1509884"/>
                </a:lnTo>
                <a:lnTo>
                  <a:pt x="2184556" y="1458618"/>
                </a:lnTo>
                <a:lnTo>
                  <a:pt x="2220878" y="1435639"/>
                </a:lnTo>
                <a:lnTo>
                  <a:pt x="2257201" y="1377118"/>
                </a:lnTo>
                <a:lnTo>
                  <a:pt x="2293524" y="1431486"/>
                </a:lnTo>
                <a:lnTo>
                  <a:pt x="2329847" y="1369501"/>
                </a:lnTo>
                <a:lnTo>
                  <a:pt x="2366170" y="1355867"/>
                </a:lnTo>
                <a:lnTo>
                  <a:pt x="2402492" y="1351352"/>
                </a:lnTo>
                <a:lnTo>
                  <a:pt x="2438815" y="1356452"/>
                </a:lnTo>
                <a:lnTo>
                  <a:pt x="2475138" y="1529222"/>
                </a:lnTo>
                <a:lnTo>
                  <a:pt x="2547783" y="1647707"/>
                </a:lnTo>
                <a:lnTo>
                  <a:pt x="2584106" y="1591310"/>
                </a:lnTo>
                <a:lnTo>
                  <a:pt x="2620429" y="1537712"/>
                </a:lnTo>
                <a:lnTo>
                  <a:pt x="2656752" y="1477976"/>
                </a:lnTo>
                <a:lnTo>
                  <a:pt x="2693075" y="1442339"/>
                </a:lnTo>
                <a:lnTo>
                  <a:pt x="2729397" y="1528099"/>
                </a:lnTo>
                <a:lnTo>
                  <a:pt x="2765720" y="1529574"/>
                </a:lnTo>
                <a:lnTo>
                  <a:pt x="2802043" y="1587280"/>
                </a:lnTo>
                <a:lnTo>
                  <a:pt x="2838366" y="1616368"/>
                </a:lnTo>
                <a:lnTo>
                  <a:pt x="2874688" y="1587358"/>
                </a:lnTo>
                <a:lnTo>
                  <a:pt x="2911011" y="1642072"/>
                </a:lnTo>
                <a:lnTo>
                  <a:pt x="2983657" y="1637227"/>
                </a:lnTo>
                <a:lnTo>
                  <a:pt x="3019980" y="1536685"/>
                </a:lnTo>
                <a:lnTo>
                  <a:pt x="3056302" y="1293164"/>
                </a:lnTo>
                <a:lnTo>
                  <a:pt x="3092625" y="1315970"/>
                </a:lnTo>
                <a:lnTo>
                  <a:pt x="3128948" y="1329855"/>
                </a:lnTo>
                <a:lnTo>
                  <a:pt x="3165271" y="1396481"/>
                </a:lnTo>
                <a:lnTo>
                  <a:pt x="3201593" y="1421859"/>
                </a:lnTo>
                <a:lnTo>
                  <a:pt x="3237916" y="1263816"/>
                </a:lnTo>
                <a:lnTo>
                  <a:pt x="3274239" y="1212247"/>
                </a:lnTo>
                <a:lnTo>
                  <a:pt x="3310562" y="1177968"/>
                </a:lnTo>
                <a:lnTo>
                  <a:pt x="3346885" y="1219486"/>
                </a:lnTo>
                <a:lnTo>
                  <a:pt x="3419530" y="1317330"/>
                </a:lnTo>
                <a:lnTo>
                  <a:pt x="3455853" y="1269515"/>
                </a:lnTo>
                <a:lnTo>
                  <a:pt x="3492176" y="1349191"/>
                </a:lnTo>
                <a:lnTo>
                  <a:pt x="3528498" y="1377530"/>
                </a:lnTo>
                <a:lnTo>
                  <a:pt x="3564821" y="1334523"/>
                </a:lnTo>
                <a:lnTo>
                  <a:pt x="3601144" y="1424486"/>
                </a:lnTo>
                <a:lnTo>
                  <a:pt x="3637467" y="1410293"/>
                </a:lnTo>
                <a:lnTo>
                  <a:pt x="3647845" y="1461603"/>
                </a:lnTo>
                <a:lnTo>
                  <a:pt x="3684168" y="1366332"/>
                </a:lnTo>
                <a:lnTo>
                  <a:pt x="3720490" y="1438674"/>
                </a:lnTo>
                <a:lnTo>
                  <a:pt x="3756813" y="1358218"/>
                </a:lnTo>
                <a:lnTo>
                  <a:pt x="3829459" y="1557019"/>
                </a:lnTo>
                <a:lnTo>
                  <a:pt x="3865781" y="1415633"/>
                </a:lnTo>
                <a:lnTo>
                  <a:pt x="3902104" y="1426131"/>
                </a:lnTo>
                <a:lnTo>
                  <a:pt x="3938427" y="1283861"/>
                </a:lnTo>
                <a:lnTo>
                  <a:pt x="3974750" y="1126075"/>
                </a:lnTo>
                <a:lnTo>
                  <a:pt x="4011072" y="1239500"/>
                </a:lnTo>
                <a:lnTo>
                  <a:pt x="4047395" y="1199586"/>
                </a:lnTo>
                <a:lnTo>
                  <a:pt x="4083718" y="1263044"/>
                </a:lnTo>
                <a:lnTo>
                  <a:pt x="4120041" y="1423577"/>
                </a:lnTo>
                <a:lnTo>
                  <a:pt x="4156364" y="1277827"/>
                </a:lnTo>
                <a:lnTo>
                  <a:pt x="4192686" y="1193298"/>
                </a:lnTo>
                <a:lnTo>
                  <a:pt x="4229009" y="1202684"/>
                </a:lnTo>
                <a:lnTo>
                  <a:pt x="4265332" y="995795"/>
                </a:lnTo>
                <a:lnTo>
                  <a:pt x="4301655" y="1036408"/>
                </a:lnTo>
                <a:lnTo>
                  <a:pt x="4337978" y="1005471"/>
                </a:lnTo>
                <a:lnTo>
                  <a:pt x="4374300" y="886764"/>
                </a:lnTo>
                <a:lnTo>
                  <a:pt x="4410623" y="1053690"/>
                </a:lnTo>
                <a:lnTo>
                  <a:pt x="4446946" y="997141"/>
                </a:lnTo>
                <a:lnTo>
                  <a:pt x="4483269" y="1037272"/>
                </a:lnTo>
                <a:lnTo>
                  <a:pt x="4519591" y="980640"/>
                </a:lnTo>
                <a:lnTo>
                  <a:pt x="4555914" y="887783"/>
                </a:lnTo>
                <a:lnTo>
                  <a:pt x="4592237" y="818008"/>
                </a:lnTo>
                <a:lnTo>
                  <a:pt x="4628560" y="861435"/>
                </a:lnTo>
                <a:lnTo>
                  <a:pt x="4664883" y="944303"/>
                </a:lnTo>
                <a:lnTo>
                  <a:pt x="4701205" y="894280"/>
                </a:lnTo>
                <a:lnTo>
                  <a:pt x="4737528" y="855799"/>
                </a:lnTo>
                <a:lnTo>
                  <a:pt x="4773851" y="775243"/>
                </a:lnTo>
                <a:lnTo>
                  <a:pt x="4810174" y="856585"/>
                </a:lnTo>
                <a:lnTo>
                  <a:pt x="4846496" y="870348"/>
                </a:lnTo>
                <a:lnTo>
                  <a:pt x="4882819" y="827068"/>
                </a:lnTo>
                <a:lnTo>
                  <a:pt x="4919142" y="843296"/>
                </a:lnTo>
                <a:lnTo>
                  <a:pt x="4955465" y="733652"/>
                </a:lnTo>
                <a:lnTo>
                  <a:pt x="4991788" y="606705"/>
                </a:lnTo>
                <a:lnTo>
                  <a:pt x="5028110" y="522681"/>
                </a:lnTo>
                <a:lnTo>
                  <a:pt x="5064433" y="415491"/>
                </a:lnTo>
                <a:lnTo>
                  <a:pt x="5100756" y="376331"/>
                </a:lnTo>
                <a:lnTo>
                  <a:pt x="5137079" y="347918"/>
                </a:lnTo>
                <a:lnTo>
                  <a:pt x="5173401" y="543980"/>
                </a:lnTo>
                <a:lnTo>
                  <a:pt x="5209724" y="494274"/>
                </a:lnTo>
                <a:lnTo>
                  <a:pt x="5246047" y="503578"/>
                </a:lnTo>
                <a:lnTo>
                  <a:pt x="5282370" y="545516"/>
                </a:lnTo>
                <a:lnTo>
                  <a:pt x="5318693" y="411296"/>
                </a:lnTo>
                <a:lnTo>
                  <a:pt x="5355015" y="404523"/>
                </a:lnTo>
                <a:lnTo>
                  <a:pt x="5391338" y="305160"/>
                </a:lnTo>
                <a:lnTo>
                  <a:pt x="5427661" y="220051"/>
                </a:lnTo>
                <a:lnTo>
                  <a:pt x="5463984" y="77291"/>
                </a:lnTo>
                <a:lnTo>
                  <a:pt x="5500306" y="111156"/>
                </a:lnTo>
                <a:lnTo>
                  <a:pt x="5536629" y="26411"/>
                </a:lnTo>
                <a:lnTo>
                  <a:pt x="5541818" y="0"/>
                </a:lnTo>
                <a:lnTo>
                  <a:pt x="5541818" y="0"/>
                </a:lnTo>
              </a:path>
            </a:pathLst>
          </a:custGeom>
          <a:noFill xmlns:a="http://schemas.openxmlformats.org/drawingml/2006/main"/>
          <a:ln xmlns:a="http://schemas.openxmlformats.org/drawingml/2006/main" w="30427">
            <a:solidFill>
              <a:srgbClr val="C65D42"/>
            </a:solidFill>
            <a:prstDash val="solid"/>
          </a:ln>
        </p:spPr>
      </p:sp>
      <p:sp>
        <p:nvSpPr>
          <p:cNvPr id="24" name="line2d_20">
            <a:extLst xmlns:a="http://schemas.openxmlformats.org/drawingml/2006/main">
              <a:ext uri="{FF2B5EF4-FFF2-40B4-BE49-F238E27FC236}">
                <a16:creationId xmlns:a16="http://schemas.microsoft.com/office/drawing/2014/main" id="{B9ACF7CF-336C-48FF-BBA4-2F5FDF7FF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0091" y="5746814"/>
            <a:ext cx="5541818" cy="339661"/>
          </a:xfrm>
          <a:custGeom xmlns:a="http://schemas.openxmlformats.org/drawingml/2006/main">
            <a:pathLst>
              <a:path w="5541818" h="339661">
                <a:moveTo>
                  <a:pt x="0" y="339661"/>
                </a:moveTo>
                <a:lnTo>
                  <a:pt x="980715" y="339661"/>
                </a:lnTo>
                <a:lnTo>
                  <a:pt x="1017038" y="308311"/>
                </a:lnTo>
                <a:lnTo>
                  <a:pt x="1089683" y="307106"/>
                </a:lnTo>
                <a:lnTo>
                  <a:pt x="1126006" y="307857"/>
                </a:lnTo>
                <a:lnTo>
                  <a:pt x="1162329" y="339661"/>
                </a:lnTo>
                <a:lnTo>
                  <a:pt x="3165271" y="339661"/>
                </a:lnTo>
                <a:lnTo>
                  <a:pt x="3201593" y="311566"/>
                </a:lnTo>
                <a:lnTo>
                  <a:pt x="3274239" y="312407"/>
                </a:lnTo>
                <a:lnTo>
                  <a:pt x="3419530" y="312127"/>
                </a:lnTo>
                <a:lnTo>
                  <a:pt x="3455853" y="312580"/>
                </a:lnTo>
                <a:lnTo>
                  <a:pt x="3492176" y="339661"/>
                </a:lnTo>
                <a:lnTo>
                  <a:pt x="3528498" y="312554"/>
                </a:lnTo>
                <a:lnTo>
                  <a:pt x="3601144" y="314359"/>
                </a:lnTo>
                <a:lnTo>
                  <a:pt x="3637467" y="313068"/>
                </a:lnTo>
                <a:lnTo>
                  <a:pt x="3647845" y="339661"/>
                </a:lnTo>
                <a:lnTo>
                  <a:pt x="3793136" y="339661"/>
                </a:lnTo>
                <a:lnTo>
                  <a:pt x="3829459" y="310503"/>
                </a:lnTo>
                <a:lnTo>
                  <a:pt x="3865781" y="310943"/>
                </a:lnTo>
                <a:lnTo>
                  <a:pt x="3902104" y="284325"/>
                </a:lnTo>
                <a:lnTo>
                  <a:pt x="3938427" y="255871"/>
                </a:lnTo>
                <a:lnTo>
                  <a:pt x="3974750" y="284734"/>
                </a:lnTo>
                <a:lnTo>
                  <a:pt x="4047395" y="286690"/>
                </a:lnTo>
                <a:lnTo>
                  <a:pt x="4120041" y="288891"/>
                </a:lnTo>
                <a:lnTo>
                  <a:pt x="4156364" y="264664"/>
                </a:lnTo>
                <a:lnTo>
                  <a:pt x="4192686" y="288710"/>
                </a:lnTo>
                <a:lnTo>
                  <a:pt x="4265332" y="285275"/>
                </a:lnTo>
                <a:lnTo>
                  <a:pt x="4301655" y="311894"/>
                </a:lnTo>
                <a:lnTo>
                  <a:pt x="4337978" y="311767"/>
                </a:lnTo>
                <a:lnTo>
                  <a:pt x="4374300" y="339661"/>
                </a:lnTo>
                <a:lnTo>
                  <a:pt x="4446946" y="339661"/>
                </a:lnTo>
                <a:lnTo>
                  <a:pt x="4483269" y="284199"/>
                </a:lnTo>
                <a:lnTo>
                  <a:pt x="4519591" y="284109"/>
                </a:lnTo>
                <a:lnTo>
                  <a:pt x="4555914" y="255348"/>
                </a:lnTo>
                <a:lnTo>
                  <a:pt x="4592237" y="256711"/>
                </a:lnTo>
                <a:lnTo>
                  <a:pt x="4628560" y="312520"/>
                </a:lnTo>
                <a:lnTo>
                  <a:pt x="4664883" y="285482"/>
                </a:lnTo>
                <a:lnTo>
                  <a:pt x="4701205" y="313579"/>
                </a:lnTo>
                <a:lnTo>
                  <a:pt x="4737528" y="286723"/>
                </a:lnTo>
                <a:lnTo>
                  <a:pt x="4810174" y="286772"/>
                </a:lnTo>
                <a:lnTo>
                  <a:pt x="4846496" y="256415"/>
                </a:lnTo>
                <a:lnTo>
                  <a:pt x="4882819" y="284927"/>
                </a:lnTo>
                <a:lnTo>
                  <a:pt x="4919142" y="232222"/>
                </a:lnTo>
                <a:lnTo>
                  <a:pt x="4955465" y="208694"/>
                </a:lnTo>
                <a:lnTo>
                  <a:pt x="4991788" y="237698"/>
                </a:lnTo>
                <a:lnTo>
                  <a:pt x="5028110" y="239224"/>
                </a:lnTo>
                <a:lnTo>
                  <a:pt x="5064433" y="193927"/>
                </a:lnTo>
                <a:lnTo>
                  <a:pt x="5100756" y="219072"/>
                </a:lnTo>
                <a:lnTo>
                  <a:pt x="5137079" y="129419"/>
                </a:lnTo>
                <a:lnTo>
                  <a:pt x="5173401" y="107895"/>
                </a:lnTo>
                <a:lnTo>
                  <a:pt x="5209724" y="150087"/>
                </a:lnTo>
                <a:lnTo>
                  <a:pt x="5246047" y="128032"/>
                </a:lnTo>
                <a:lnTo>
                  <a:pt x="5282370" y="174333"/>
                </a:lnTo>
                <a:lnTo>
                  <a:pt x="5318693" y="151804"/>
                </a:lnTo>
                <a:lnTo>
                  <a:pt x="5355015" y="127214"/>
                </a:lnTo>
                <a:lnTo>
                  <a:pt x="5391338" y="122784"/>
                </a:lnTo>
                <a:lnTo>
                  <a:pt x="5427661" y="100506"/>
                </a:lnTo>
                <a:lnTo>
                  <a:pt x="5463984" y="0"/>
                </a:lnTo>
                <a:lnTo>
                  <a:pt x="5500306" y="54588"/>
                </a:lnTo>
                <a:lnTo>
                  <a:pt x="5541818" y="60095"/>
                </a:lnTo>
                <a:lnTo>
                  <a:pt x="5541818" y="60095"/>
                </a:lnTo>
              </a:path>
            </a:pathLst>
          </a:custGeom>
          <a:noFill xmlns:a="http://schemas.openxmlformats.org/drawingml/2006/main"/>
          <a:ln xmlns:a="http://schemas.openxmlformats.org/drawingml/2006/main" w="30427">
            <a:solidFill>
              <a:srgbClr val="007F78"/>
            </a:solidFill>
            <a:prstDash val="solid"/>
          </a:ln>
        </p:spPr>
      </p:sp>
      <p:sp>
        <p:nvSpPr>
          <p:cNvPr id="25" name="text_14 2023–2025: увеличенный масштаб">
            <a:extLst xmlns:a="http://schemas.openxmlformats.org/drawingml/2006/main">
              <a:ext uri="{FF2B5EF4-FFF2-40B4-BE49-F238E27FC236}">
                <a16:creationId xmlns:a16="http://schemas.microsoft.com/office/drawing/2014/main" id="{D86A99D8-7215-4717-B4BC-D1C39EC21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367509" y="1879203"/>
            <a:ext cx="3646982" cy="2480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63" b="0">
                <a:solidFill>
                  <a:srgbClr val="203442"/>
                </a:solidFill>
              </a:defRPr>
            </a:defPPr>
            <a:lvl1pPr algn="l">
              <a:defRPr sz="1563" b="0">
                <a:solidFill>
                  <a:srgbClr val="203442"/>
                </a:solidFill>
              </a:defRPr>
            </a:lvl1pPr>
            <a:lvl2pPr algn="l">
              <a:defRPr sz="1563" b="0">
                <a:solidFill>
                  <a:srgbClr val="203442"/>
                </a:solidFill>
              </a:defRPr>
            </a:lvl2pPr>
            <a:lvl3pPr algn="l">
              <a:defRPr sz="1563" b="0">
                <a:solidFill>
                  <a:srgbClr val="203442"/>
                </a:solidFill>
              </a:defRPr>
            </a:lvl3pPr>
            <a:lvl4pPr algn="l">
              <a:defRPr sz="1563" b="0">
                <a:solidFill>
                  <a:srgbClr val="203442"/>
                </a:solidFill>
              </a:defRPr>
            </a:lvl4pPr>
            <a:lvl5pPr algn="l">
              <a:defRPr sz="1563" b="0">
                <a:solidFill>
                  <a:srgbClr val="203442"/>
                </a:solidFill>
              </a:defRPr>
            </a:lvl5pPr>
            <a:lvl6pPr algn="l">
              <a:defRPr sz="1563" b="0">
                <a:solidFill>
                  <a:srgbClr val="203442"/>
                </a:solidFill>
              </a:defRPr>
            </a:lvl6pPr>
            <a:lvl7pPr algn="l">
              <a:defRPr sz="1563" b="0">
                <a:solidFill>
                  <a:srgbClr val="203442"/>
                </a:solidFill>
              </a:defRPr>
            </a:lvl7pPr>
            <a:lvl8pPr algn="l">
              <a:defRPr sz="1563" b="0">
                <a:solidFill>
                  <a:srgbClr val="203442"/>
                </a:solidFill>
              </a:defRPr>
            </a:lvl8pPr>
            <a:lvl9pPr algn="l">
              <a:defRPr sz="1563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563" b="0">
                <a:solidFill>
                  <a:srgbClr val="203442"/>
                </a:solidFill>
              </a:defRPr>
            </a:pPr>
            <a:r>
              <a:rPr sz="1563" b="0">
                <a:solidFill>
                  <a:srgbClr val="203442"/>
                </a:solidFill>
              </a:rPr>
              <a:t>2023–2025: увеличенный масштаб</a:t>
            </a:r>
          </a:p>
        </p:txBody>
      </p:sp>
      <p:sp>
        <p:nvSpPr>
          <p:cNvPr id="26" name="line2d_21">
            <a:extLst xmlns:a="http://schemas.openxmlformats.org/drawingml/2006/main">
              <a:ext uri="{FF2B5EF4-FFF2-40B4-BE49-F238E27FC236}">
                <a16:creationId xmlns:a16="http://schemas.microsoft.com/office/drawing/2014/main" id="{E292EF46-2C11-4DE6-BB4C-89F7470E0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2063" y="2316406"/>
            <a:ext cx="264583" cy="95"/>
          </a:xfrm>
          <a:custGeom xmlns:a="http://schemas.openxmlformats.org/drawingml/2006/main">
            <a:pathLst>
              <a:path w="264583" h="95">
                <a:moveTo>
                  <a:pt x="0" y="0"/>
                </a:moveTo>
                <a:lnTo>
                  <a:pt x="132292" y="0"/>
                </a:lnTo>
                <a:lnTo>
                  <a:pt x="264583" y="0"/>
                </a:lnTo>
              </a:path>
            </a:pathLst>
          </a:custGeom>
          <a:noFill xmlns:a="http://schemas.openxmlformats.org/drawingml/2006/main"/>
          <a:ln xmlns:a="http://schemas.openxmlformats.org/drawingml/2006/main" w="30427">
            <a:solidFill>
              <a:srgbClr val="9BA9AE"/>
            </a:solidFill>
            <a:prstDash val="solid"/>
          </a:ln>
        </p:spPr>
      </p:sp>
      <p:sp>
        <p:nvSpPr>
          <p:cNvPr id="27" name="text_15 Упоминание">
            <a:extLst xmlns:a="http://schemas.openxmlformats.org/drawingml/2006/main">
              <a:ext uri="{FF2B5EF4-FFF2-40B4-BE49-F238E27FC236}">
                <a16:creationId xmlns:a16="http://schemas.microsoft.com/office/drawing/2014/main" id="{43B493FE-1748-49C8-85D4-FB05AD4FE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19250" y="2239677"/>
            <a:ext cx="881683" cy="1653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42" b="0">
                <a:solidFill>
                  <a:srgbClr val="203442"/>
                </a:solidFill>
              </a:defRPr>
            </a:defPPr>
            <a:lvl1pPr algn="l">
              <a:defRPr sz="1042" b="0">
                <a:solidFill>
                  <a:srgbClr val="203442"/>
                </a:solidFill>
              </a:defRPr>
            </a:lvl1pPr>
            <a:lvl2pPr algn="l">
              <a:defRPr sz="1042" b="0">
                <a:solidFill>
                  <a:srgbClr val="203442"/>
                </a:solidFill>
              </a:defRPr>
            </a:lvl2pPr>
            <a:lvl3pPr algn="l">
              <a:defRPr sz="1042" b="0">
                <a:solidFill>
                  <a:srgbClr val="203442"/>
                </a:solidFill>
              </a:defRPr>
            </a:lvl3pPr>
            <a:lvl4pPr algn="l">
              <a:defRPr sz="1042" b="0">
                <a:solidFill>
                  <a:srgbClr val="203442"/>
                </a:solidFill>
              </a:defRPr>
            </a:lvl4pPr>
            <a:lvl5pPr algn="l">
              <a:defRPr sz="1042" b="0">
                <a:solidFill>
                  <a:srgbClr val="203442"/>
                </a:solidFill>
              </a:defRPr>
            </a:lvl5pPr>
            <a:lvl6pPr algn="l">
              <a:defRPr sz="1042" b="0">
                <a:solidFill>
                  <a:srgbClr val="203442"/>
                </a:solidFill>
              </a:defRPr>
            </a:lvl6pPr>
            <a:lvl7pPr algn="l">
              <a:defRPr sz="1042" b="0">
                <a:solidFill>
                  <a:srgbClr val="203442"/>
                </a:solidFill>
              </a:defRPr>
            </a:lvl7pPr>
            <a:lvl8pPr algn="l">
              <a:defRPr sz="1042" b="0">
                <a:solidFill>
                  <a:srgbClr val="203442"/>
                </a:solidFill>
              </a:defRPr>
            </a:lvl8pPr>
            <a:lvl9pPr algn="l">
              <a:defRPr sz="1042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042" b="0">
                <a:solidFill>
                  <a:srgbClr val="203442"/>
                </a:solidFill>
              </a:defRPr>
            </a:pPr>
            <a:r>
              <a:rPr sz="1042" b="0">
                <a:solidFill>
                  <a:srgbClr val="203442"/>
                </a:solidFill>
              </a:rPr>
              <a:t>Упоминание</a:t>
            </a:r>
          </a:p>
        </p:txBody>
      </p:sp>
      <p:sp>
        <p:nvSpPr>
          <p:cNvPr id="28" name="line2d_22">
            <a:extLst xmlns:a="http://schemas.openxmlformats.org/drawingml/2006/main">
              <a:ext uri="{FF2B5EF4-FFF2-40B4-BE49-F238E27FC236}">
                <a16:creationId xmlns:a16="http://schemas.microsoft.com/office/drawing/2014/main" id="{54B0CC11-543A-42F2-B8E4-BD5DA4AAE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2063" y="2514854"/>
            <a:ext cx="264583" cy="95"/>
          </a:xfrm>
          <a:custGeom xmlns:a="http://schemas.openxmlformats.org/drawingml/2006/main">
            <a:pathLst>
              <a:path w="264583" h="95">
                <a:moveTo>
                  <a:pt x="0" y="0"/>
                </a:moveTo>
                <a:lnTo>
                  <a:pt x="132292" y="0"/>
                </a:lnTo>
                <a:lnTo>
                  <a:pt x="264583" y="0"/>
                </a:lnTo>
              </a:path>
            </a:pathLst>
          </a:custGeom>
          <a:noFill xmlns:a="http://schemas.openxmlformats.org/drawingml/2006/main"/>
          <a:ln xmlns:a="http://schemas.openxmlformats.org/drawingml/2006/main" w="30427">
            <a:solidFill>
              <a:srgbClr val="C65D42"/>
            </a:solidFill>
            <a:prstDash val="solid"/>
          </a:ln>
        </p:spPr>
      </p:sp>
      <p:sp>
        <p:nvSpPr>
          <p:cNvPr id="29" name="text_16 Использование">
            <a:extLst xmlns:a="http://schemas.openxmlformats.org/drawingml/2006/main">
              <a:ext uri="{FF2B5EF4-FFF2-40B4-BE49-F238E27FC236}">
                <a16:creationId xmlns:a16="http://schemas.microsoft.com/office/drawing/2014/main" id="{E5253FD6-FF04-4298-8EB4-7CCE86BE5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19250" y="2438125"/>
            <a:ext cx="1092316" cy="1653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42" b="0">
                <a:solidFill>
                  <a:srgbClr val="203442"/>
                </a:solidFill>
              </a:defRPr>
            </a:defPPr>
            <a:lvl1pPr algn="l">
              <a:defRPr sz="1042" b="0">
                <a:solidFill>
                  <a:srgbClr val="203442"/>
                </a:solidFill>
              </a:defRPr>
            </a:lvl1pPr>
            <a:lvl2pPr algn="l">
              <a:defRPr sz="1042" b="0">
                <a:solidFill>
                  <a:srgbClr val="203442"/>
                </a:solidFill>
              </a:defRPr>
            </a:lvl2pPr>
            <a:lvl3pPr algn="l">
              <a:defRPr sz="1042" b="0">
                <a:solidFill>
                  <a:srgbClr val="203442"/>
                </a:solidFill>
              </a:defRPr>
            </a:lvl3pPr>
            <a:lvl4pPr algn="l">
              <a:defRPr sz="1042" b="0">
                <a:solidFill>
                  <a:srgbClr val="203442"/>
                </a:solidFill>
              </a:defRPr>
            </a:lvl4pPr>
            <a:lvl5pPr algn="l">
              <a:defRPr sz="1042" b="0">
                <a:solidFill>
                  <a:srgbClr val="203442"/>
                </a:solidFill>
              </a:defRPr>
            </a:lvl5pPr>
            <a:lvl6pPr algn="l">
              <a:defRPr sz="1042" b="0">
                <a:solidFill>
                  <a:srgbClr val="203442"/>
                </a:solidFill>
              </a:defRPr>
            </a:lvl6pPr>
            <a:lvl7pPr algn="l">
              <a:defRPr sz="1042" b="0">
                <a:solidFill>
                  <a:srgbClr val="203442"/>
                </a:solidFill>
              </a:defRPr>
            </a:lvl7pPr>
            <a:lvl8pPr algn="l">
              <a:defRPr sz="1042" b="0">
                <a:solidFill>
                  <a:srgbClr val="203442"/>
                </a:solidFill>
              </a:defRPr>
            </a:lvl8pPr>
            <a:lvl9pPr algn="l">
              <a:defRPr sz="1042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042" b="0">
                <a:solidFill>
                  <a:srgbClr val="203442"/>
                </a:solidFill>
              </a:defRPr>
            </a:pPr>
            <a:r>
              <a:rPr sz="1042" b="0">
                <a:solidFill>
                  <a:srgbClr val="203442"/>
                </a:solidFill>
              </a:rPr>
              <a:t>Использование</a:t>
            </a:r>
          </a:p>
        </p:txBody>
      </p:sp>
      <p:sp>
        <p:nvSpPr>
          <p:cNvPr id="30" name="line2d_23">
            <a:extLst xmlns:a="http://schemas.openxmlformats.org/drawingml/2006/main">
              <a:ext uri="{FF2B5EF4-FFF2-40B4-BE49-F238E27FC236}">
                <a16:creationId xmlns:a16="http://schemas.microsoft.com/office/drawing/2014/main" id="{AA4CE7E6-23EB-4B3F-9FB7-D5E97EAB2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2063" y="2713302"/>
            <a:ext cx="264583" cy="95"/>
          </a:xfrm>
          <a:custGeom xmlns:a="http://schemas.openxmlformats.org/drawingml/2006/main">
            <a:pathLst>
              <a:path w="264583" h="95">
                <a:moveTo>
                  <a:pt x="0" y="0"/>
                </a:moveTo>
                <a:lnTo>
                  <a:pt x="132292" y="0"/>
                </a:lnTo>
                <a:lnTo>
                  <a:pt x="264583" y="0"/>
                </a:lnTo>
              </a:path>
            </a:pathLst>
          </a:custGeom>
          <a:noFill xmlns:a="http://schemas.openxmlformats.org/drawingml/2006/main"/>
          <a:ln xmlns:a="http://schemas.openxmlformats.org/drawingml/2006/main" w="30427">
            <a:solidFill>
              <a:srgbClr val="007F78"/>
            </a:solidFill>
            <a:prstDash val="solid"/>
          </a:ln>
        </p:spPr>
      </p:sp>
      <p:sp>
        <p:nvSpPr>
          <p:cNvPr id="31" name="text_17 Идеи">
            <a:extLst xmlns:a="http://schemas.openxmlformats.org/drawingml/2006/main">
              <a:ext uri="{FF2B5EF4-FFF2-40B4-BE49-F238E27FC236}">
                <a16:creationId xmlns:a16="http://schemas.microsoft.com/office/drawing/2014/main" id="{85A6B4E2-6B52-4196-81EC-D119B93A9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19250" y="2636573"/>
            <a:ext cx="384266" cy="1653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42" b="0">
                <a:solidFill>
                  <a:srgbClr val="203442"/>
                </a:solidFill>
              </a:defRPr>
            </a:defPPr>
            <a:lvl1pPr algn="l">
              <a:defRPr sz="1042" b="0">
                <a:solidFill>
                  <a:srgbClr val="203442"/>
                </a:solidFill>
              </a:defRPr>
            </a:lvl1pPr>
            <a:lvl2pPr algn="l">
              <a:defRPr sz="1042" b="0">
                <a:solidFill>
                  <a:srgbClr val="203442"/>
                </a:solidFill>
              </a:defRPr>
            </a:lvl2pPr>
            <a:lvl3pPr algn="l">
              <a:defRPr sz="1042" b="0">
                <a:solidFill>
                  <a:srgbClr val="203442"/>
                </a:solidFill>
              </a:defRPr>
            </a:lvl3pPr>
            <a:lvl4pPr algn="l">
              <a:defRPr sz="1042" b="0">
                <a:solidFill>
                  <a:srgbClr val="203442"/>
                </a:solidFill>
              </a:defRPr>
            </a:lvl4pPr>
            <a:lvl5pPr algn="l">
              <a:defRPr sz="1042" b="0">
                <a:solidFill>
                  <a:srgbClr val="203442"/>
                </a:solidFill>
              </a:defRPr>
            </a:lvl5pPr>
            <a:lvl6pPr algn="l">
              <a:defRPr sz="1042" b="0">
                <a:solidFill>
                  <a:srgbClr val="203442"/>
                </a:solidFill>
              </a:defRPr>
            </a:lvl6pPr>
            <a:lvl7pPr algn="l">
              <a:defRPr sz="1042" b="0">
                <a:solidFill>
                  <a:srgbClr val="203442"/>
                </a:solidFill>
              </a:defRPr>
            </a:lvl7pPr>
            <a:lvl8pPr algn="l">
              <a:defRPr sz="1042" b="0">
                <a:solidFill>
                  <a:srgbClr val="203442"/>
                </a:solidFill>
              </a:defRPr>
            </a:lvl8pPr>
            <a:lvl9pPr algn="l">
              <a:defRPr sz="1042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042" b="0">
                <a:solidFill>
                  <a:srgbClr val="203442"/>
                </a:solidFill>
              </a:defRPr>
            </a:pPr>
            <a:r>
              <a:rPr sz="1042" b="0">
                <a:solidFill>
                  <a:srgbClr val="203442"/>
                </a:solidFill>
              </a:rPr>
              <a:t>Идеи</a:t>
            </a:r>
          </a:p>
        </p:txBody>
      </p:sp>
      <p:sp>
        <p:nvSpPr>
          <p:cNvPr id="32" name="patch_3">
            <a:extLst xmlns:a="http://schemas.openxmlformats.org/drawingml/2006/main">
              <a:ext uri="{FF2B5EF4-FFF2-40B4-BE49-F238E27FC236}">
                <a16:creationId xmlns:a16="http://schemas.microsoft.com/office/drawing/2014/main" id="{C012F6CD-555F-4BE2-9F81-CDFAFEB67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44200" y="2143125"/>
            <a:ext cx="3581400" cy="3943350"/>
          </a:xfrm>
          <a:custGeom xmlns:a="http://schemas.openxmlformats.org/drawingml/2006/main">
            <a:pathLst>
              <a:path w="3581400" h="3943350">
                <a:moveTo>
                  <a:pt x="0" y="3943350"/>
                </a:moveTo>
                <a:lnTo>
                  <a:pt x="3581400" y="3943350"/>
                </a:lnTo>
                <a:lnTo>
                  <a:pt x="3581400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33" name="line2d_24">
            <a:extLst xmlns:a="http://schemas.openxmlformats.org/drawingml/2006/main">
              <a:ext uri="{FF2B5EF4-FFF2-40B4-BE49-F238E27FC236}">
                <a16:creationId xmlns:a16="http://schemas.microsoft.com/office/drawing/2014/main" id="{96384E0D-7986-4A86-8A91-5794DE41D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44200" y="2143125"/>
            <a:ext cx="95" cy="3943350"/>
          </a:xfrm>
          <a:custGeom xmlns:a="http://schemas.openxmlformats.org/drawingml/2006/main">
            <a:pathLst>
              <a:path w="95" h="3943350">
                <a:moveTo>
                  <a:pt x="0" y="394335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34" name="text_18 0.0">
            <a:extLst xmlns:a="http://schemas.openxmlformats.org/drawingml/2006/main">
              <a:ext uri="{FF2B5EF4-FFF2-40B4-BE49-F238E27FC236}">
                <a16:creationId xmlns:a16="http://schemas.microsoft.com/office/drawing/2014/main" id="{C93DB779-EB5D-4BC3-BEB6-AA941ACDD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615259" y="6154307"/>
            <a:ext cx="25788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0.0</a:t>
            </a:r>
          </a:p>
        </p:txBody>
      </p:sp>
      <p:sp>
        <p:nvSpPr>
          <p:cNvPr id="35" name="line2d_26">
            <a:extLst xmlns:a="http://schemas.openxmlformats.org/drawingml/2006/main">
              <a:ext uri="{FF2B5EF4-FFF2-40B4-BE49-F238E27FC236}">
                <a16:creationId xmlns:a16="http://schemas.microsoft.com/office/drawing/2014/main" id="{B3DE8EFC-4012-4C3B-8589-D0A6C18D2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8737" y="2143125"/>
            <a:ext cx="95" cy="3943350"/>
          </a:xfrm>
          <a:custGeom xmlns:a="http://schemas.openxmlformats.org/drawingml/2006/main">
            <a:pathLst>
              <a:path w="95" h="3943350">
                <a:moveTo>
                  <a:pt x="0" y="394335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36" name="text_19 0.1">
            <a:extLst xmlns:a="http://schemas.openxmlformats.org/drawingml/2006/main">
              <a:ext uri="{FF2B5EF4-FFF2-40B4-BE49-F238E27FC236}">
                <a16:creationId xmlns:a16="http://schemas.microsoft.com/office/drawing/2014/main" id="{52208EF5-C9AD-4EAC-811A-7E33EC7C8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49796" y="6154307"/>
            <a:ext cx="25788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0.1</a:t>
            </a:r>
          </a:p>
        </p:txBody>
      </p:sp>
      <p:sp>
        <p:nvSpPr>
          <p:cNvPr id="37" name="line2d_28">
            <a:extLst xmlns:a="http://schemas.openxmlformats.org/drawingml/2006/main">
              <a:ext uri="{FF2B5EF4-FFF2-40B4-BE49-F238E27FC236}">
                <a16:creationId xmlns:a16="http://schemas.microsoft.com/office/drawing/2014/main" id="{CA4BCDFE-A696-4718-A31A-1C18B633F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3275" y="2143125"/>
            <a:ext cx="95" cy="3943350"/>
          </a:xfrm>
          <a:custGeom xmlns:a="http://schemas.openxmlformats.org/drawingml/2006/main">
            <a:pathLst>
              <a:path w="95" h="3943350">
                <a:moveTo>
                  <a:pt x="0" y="394335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38" name="text_20 0.2">
            <a:extLst xmlns:a="http://schemas.openxmlformats.org/drawingml/2006/main">
              <a:ext uri="{FF2B5EF4-FFF2-40B4-BE49-F238E27FC236}">
                <a16:creationId xmlns:a16="http://schemas.microsoft.com/office/drawing/2014/main" id="{238CD580-D4FD-42A8-AAE2-3D05FB78B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684334" y="6154307"/>
            <a:ext cx="25788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0.2</a:t>
            </a:r>
          </a:p>
        </p:txBody>
      </p:sp>
      <p:sp>
        <p:nvSpPr>
          <p:cNvPr id="39" name="line2d_30">
            <a:extLst xmlns:a="http://schemas.openxmlformats.org/drawingml/2006/main">
              <a:ext uri="{FF2B5EF4-FFF2-40B4-BE49-F238E27FC236}">
                <a16:creationId xmlns:a16="http://schemas.microsoft.com/office/drawing/2014/main" id="{9F5D2AA4-8AD4-4289-80D4-BE10F2C92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7812" y="2143125"/>
            <a:ext cx="95" cy="3943350"/>
          </a:xfrm>
          <a:custGeom xmlns:a="http://schemas.openxmlformats.org/drawingml/2006/main">
            <a:pathLst>
              <a:path w="95" h="3943350">
                <a:moveTo>
                  <a:pt x="0" y="394335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40" name="text_21 0.3">
            <a:extLst xmlns:a="http://schemas.openxmlformats.org/drawingml/2006/main">
              <a:ext uri="{FF2B5EF4-FFF2-40B4-BE49-F238E27FC236}">
                <a16:creationId xmlns:a16="http://schemas.microsoft.com/office/drawing/2014/main" id="{A4E8F4D0-2C67-4E0C-82F4-07038FA67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218871" y="6154307"/>
            <a:ext cx="25788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0.3</a:t>
            </a:r>
          </a:p>
        </p:txBody>
      </p:sp>
      <p:sp>
        <p:nvSpPr>
          <p:cNvPr id="41" name="line2d_32">
            <a:extLst xmlns:a="http://schemas.openxmlformats.org/drawingml/2006/main">
              <a:ext uri="{FF2B5EF4-FFF2-40B4-BE49-F238E27FC236}">
                <a16:creationId xmlns:a16="http://schemas.microsoft.com/office/drawing/2014/main" id="{53C24B0C-665B-4415-B230-59C7263B8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82349" y="2143125"/>
            <a:ext cx="95" cy="3943350"/>
          </a:xfrm>
          <a:custGeom xmlns:a="http://schemas.openxmlformats.org/drawingml/2006/main">
            <a:pathLst>
              <a:path w="95" h="3943350">
                <a:moveTo>
                  <a:pt x="0" y="394335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42" name="text_22 0.4">
            <a:extLst xmlns:a="http://schemas.openxmlformats.org/drawingml/2006/main">
              <a:ext uri="{FF2B5EF4-FFF2-40B4-BE49-F238E27FC236}">
                <a16:creationId xmlns:a16="http://schemas.microsoft.com/office/drawing/2014/main" id="{F7D1E179-DA89-4C84-A69E-DF079D3A5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753408" y="6154307"/>
            <a:ext cx="25788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0.4</a:t>
            </a:r>
          </a:p>
        </p:txBody>
      </p:sp>
      <p:sp>
        <p:nvSpPr>
          <p:cNvPr id="43" name="line2d_34">
            <a:extLst xmlns:a="http://schemas.openxmlformats.org/drawingml/2006/main">
              <a:ext uri="{FF2B5EF4-FFF2-40B4-BE49-F238E27FC236}">
                <a16:creationId xmlns:a16="http://schemas.microsoft.com/office/drawing/2014/main" id="{59C1D315-9090-4629-AAF4-D5075E6FB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16887" y="2143125"/>
            <a:ext cx="95" cy="3943350"/>
          </a:xfrm>
          <a:custGeom xmlns:a="http://schemas.openxmlformats.org/drawingml/2006/main">
            <a:pathLst>
              <a:path w="95" h="3943350">
                <a:moveTo>
                  <a:pt x="0" y="394335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44" name="text_23 0.5">
            <a:extLst xmlns:a="http://schemas.openxmlformats.org/drawingml/2006/main">
              <a:ext uri="{FF2B5EF4-FFF2-40B4-BE49-F238E27FC236}">
                <a16:creationId xmlns:a16="http://schemas.microsoft.com/office/drawing/2014/main" id="{5278DFF2-F1A4-4B13-A2F9-5A970E2C5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287946" y="6154307"/>
            <a:ext cx="25788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0.5</a:t>
            </a:r>
          </a:p>
        </p:txBody>
      </p:sp>
      <p:sp>
        <p:nvSpPr>
          <p:cNvPr id="45" name="line2d_36">
            <a:extLst xmlns:a="http://schemas.openxmlformats.org/drawingml/2006/main">
              <a:ext uri="{FF2B5EF4-FFF2-40B4-BE49-F238E27FC236}">
                <a16:creationId xmlns:a16="http://schemas.microsoft.com/office/drawing/2014/main" id="{5207DF84-287F-472D-8BA7-36EF04452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51424" y="2143125"/>
            <a:ext cx="95" cy="3943350"/>
          </a:xfrm>
          <a:custGeom xmlns:a="http://schemas.openxmlformats.org/drawingml/2006/main">
            <a:pathLst>
              <a:path w="95" h="3943350">
                <a:moveTo>
                  <a:pt x="0" y="394335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46" name="text_24 0.6">
            <a:extLst xmlns:a="http://schemas.openxmlformats.org/drawingml/2006/main">
              <a:ext uri="{FF2B5EF4-FFF2-40B4-BE49-F238E27FC236}">
                <a16:creationId xmlns:a16="http://schemas.microsoft.com/office/drawing/2014/main" id="{4FB3E347-85DC-43A1-A066-D01137A85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822483" y="6154307"/>
            <a:ext cx="25788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0.6</a:t>
            </a:r>
          </a:p>
        </p:txBody>
      </p:sp>
      <p:sp>
        <p:nvSpPr>
          <p:cNvPr id="47" name="text_25 Корреляция с превышением">
            <a:extLst xmlns:a="http://schemas.openxmlformats.org/drawingml/2006/main">
              <a:ext uri="{FF2B5EF4-FFF2-40B4-BE49-F238E27FC236}">
                <a16:creationId xmlns:a16="http://schemas.microsoft.com/office/drawing/2014/main" id="{318BCB4E-5419-4914-A834-6DCF904AB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26953" y="6366382"/>
            <a:ext cx="2415894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203442"/>
                </a:solidFill>
              </a:defRPr>
            </a:defPPr>
            <a:lvl1pPr algn="l">
              <a:defRPr sz="1250" b="0">
                <a:solidFill>
                  <a:srgbClr val="203442"/>
                </a:solidFill>
              </a:defRPr>
            </a:lvl1pPr>
            <a:lvl2pPr algn="l">
              <a:defRPr sz="1250" b="0">
                <a:solidFill>
                  <a:srgbClr val="203442"/>
                </a:solidFill>
              </a:defRPr>
            </a:lvl2pPr>
            <a:lvl3pPr algn="l">
              <a:defRPr sz="1250" b="0">
                <a:solidFill>
                  <a:srgbClr val="203442"/>
                </a:solidFill>
              </a:defRPr>
            </a:lvl3pPr>
            <a:lvl4pPr algn="l">
              <a:defRPr sz="1250" b="0">
                <a:solidFill>
                  <a:srgbClr val="203442"/>
                </a:solidFill>
              </a:defRPr>
            </a:lvl4pPr>
            <a:lvl5pPr algn="l">
              <a:defRPr sz="1250" b="0">
                <a:solidFill>
                  <a:srgbClr val="203442"/>
                </a:solidFill>
              </a:defRPr>
            </a:lvl5pPr>
            <a:lvl6pPr algn="l">
              <a:defRPr sz="1250" b="0">
                <a:solidFill>
                  <a:srgbClr val="203442"/>
                </a:solidFill>
              </a:defRPr>
            </a:lvl6pPr>
            <a:lvl7pPr algn="l">
              <a:defRPr sz="1250" b="0">
                <a:solidFill>
                  <a:srgbClr val="203442"/>
                </a:solidFill>
              </a:defRPr>
            </a:lvl7pPr>
            <a:lvl8pPr algn="l">
              <a:defRPr sz="1250" b="0">
                <a:solidFill>
                  <a:srgbClr val="203442"/>
                </a:solidFill>
              </a:defRPr>
            </a:lvl8pPr>
            <a:lvl9pPr algn="l">
              <a:defRPr sz="125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203442"/>
                </a:solidFill>
              </a:defRPr>
            </a:pPr>
            <a:r>
              <a:rPr sz="1250" b="0">
                <a:solidFill>
                  <a:srgbClr val="203442"/>
                </a:solidFill>
              </a:rPr>
              <a:t>Корреляция с превышением</a:t>
            </a:r>
          </a:p>
        </p:txBody>
      </p:sp>
      <p:sp>
        <p:nvSpPr>
          <p:cNvPr id="48" name="text_25 собственного тренда в 2026">
            <a:extLst xmlns:a="http://schemas.openxmlformats.org/drawingml/2006/main">
              <a:ext uri="{FF2B5EF4-FFF2-40B4-BE49-F238E27FC236}">
                <a16:creationId xmlns:a16="http://schemas.microsoft.com/office/drawing/2014/main" id="{9AD2D2CE-ACDD-46C9-9E59-D07351060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27027" y="6559630"/>
            <a:ext cx="2415745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203442"/>
                </a:solidFill>
              </a:defRPr>
            </a:defPPr>
            <a:lvl1pPr algn="l">
              <a:defRPr sz="1250" b="0">
                <a:solidFill>
                  <a:srgbClr val="203442"/>
                </a:solidFill>
              </a:defRPr>
            </a:lvl1pPr>
            <a:lvl2pPr algn="l">
              <a:defRPr sz="1250" b="0">
                <a:solidFill>
                  <a:srgbClr val="203442"/>
                </a:solidFill>
              </a:defRPr>
            </a:lvl2pPr>
            <a:lvl3pPr algn="l">
              <a:defRPr sz="1250" b="0">
                <a:solidFill>
                  <a:srgbClr val="203442"/>
                </a:solidFill>
              </a:defRPr>
            </a:lvl3pPr>
            <a:lvl4pPr algn="l">
              <a:defRPr sz="1250" b="0">
                <a:solidFill>
                  <a:srgbClr val="203442"/>
                </a:solidFill>
              </a:defRPr>
            </a:lvl4pPr>
            <a:lvl5pPr algn="l">
              <a:defRPr sz="1250" b="0">
                <a:solidFill>
                  <a:srgbClr val="203442"/>
                </a:solidFill>
              </a:defRPr>
            </a:lvl5pPr>
            <a:lvl6pPr algn="l">
              <a:defRPr sz="1250" b="0">
                <a:solidFill>
                  <a:srgbClr val="203442"/>
                </a:solidFill>
              </a:defRPr>
            </a:lvl6pPr>
            <a:lvl7pPr algn="l">
              <a:defRPr sz="1250" b="0">
                <a:solidFill>
                  <a:srgbClr val="203442"/>
                </a:solidFill>
              </a:defRPr>
            </a:lvl7pPr>
            <a:lvl8pPr algn="l">
              <a:defRPr sz="1250" b="0">
                <a:solidFill>
                  <a:srgbClr val="203442"/>
                </a:solidFill>
              </a:defRPr>
            </a:lvl8pPr>
            <a:lvl9pPr algn="l">
              <a:defRPr sz="125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203442"/>
                </a:solidFill>
              </a:defRPr>
            </a:pPr>
            <a:r>
              <a:rPr sz="1250" b="0">
                <a:solidFill>
                  <a:srgbClr val="203442"/>
                </a:solidFill>
              </a:rPr>
              <a:t>собственного тренда в 2026</a:t>
            </a:r>
          </a:p>
        </p:txBody>
      </p:sp>
      <p:sp>
        <p:nvSpPr>
          <p:cNvPr id="49" name="text_26 Любое использование">
            <a:extLst xmlns:a="http://schemas.openxmlformats.org/drawingml/2006/main">
              <a:ext uri="{FF2B5EF4-FFF2-40B4-BE49-F238E27FC236}">
                <a16:creationId xmlns:a16="http://schemas.microsoft.com/office/drawing/2014/main" id="{58326CA4-AD55-45DE-8C72-C1AF4BF00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920475" y="2829444"/>
            <a:ext cx="1731121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Любое использование</a:t>
            </a:r>
          </a:p>
        </p:txBody>
      </p:sp>
      <p:sp>
        <p:nvSpPr>
          <p:cNvPr id="50" name="text_27 Помощь с идеями">
            <a:extLst xmlns:a="http://schemas.openxmlformats.org/drawingml/2006/main">
              <a:ext uri="{FF2B5EF4-FFF2-40B4-BE49-F238E27FC236}">
                <a16:creationId xmlns:a16="http://schemas.microsoft.com/office/drawing/2014/main" id="{F7639F24-6783-4577-A7FF-CA67BB2B7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255900" y="4005318"/>
            <a:ext cx="139569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Помощь с идеями</a:t>
            </a:r>
          </a:p>
        </p:txBody>
      </p:sp>
      <p:sp>
        <p:nvSpPr>
          <p:cNvPr id="51" name="text_28 Идеи / доказательства">
            <a:extLst xmlns:a="http://schemas.openxmlformats.org/drawingml/2006/main">
              <a:ext uri="{FF2B5EF4-FFF2-40B4-BE49-F238E27FC236}">
                <a16:creationId xmlns:a16="http://schemas.microsoft.com/office/drawing/2014/main" id="{5A996A48-9F38-451A-82BB-BBF211120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863926" y="5182438"/>
            <a:ext cx="1787670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Идеи / доказательства</a:t>
            </a:r>
          </a:p>
        </p:txBody>
      </p:sp>
      <p:sp>
        <p:nvSpPr>
          <p:cNvPr id="52" name="mf03dfb4c3d">
            <a:extLst xmlns:a="http://schemas.openxmlformats.org/drawingml/2006/main">
              <a:ext uri="{FF2B5EF4-FFF2-40B4-BE49-F238E27FC236}">
                <a16:creationId xmlns:a16="http://schemas.microsoft.com/office/drawing/2014/main" id="{0B085234-4B0F-443E-ACCD-6A4CBC9F9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60842" y="2852911"/>
            <a:ext cx="110683" cy="110683"/>
          </a:xfrm>
          <a:custGeom xmlns:a="http://schemas.openxmlformats.org/drawingml/2006/main">
            <a:pathLst>
              <a:path w="110683" h="110683">
                <a:moveTo>
                  <a:pt x="55342" y="110683"/>
                </a:moveTo>
                <a:cubicBezTo>
                  <a:pt x="70018" y="110683"/>
                  <a:pt x="84096" y="104852"/>
                  <a:pt x="94474" y="94474"/>
                </a:cubicBezTo>
                <a:cubicBezTo>
                  <a:pt x="104852" y="84096"/>
                  <a:pt x="110683" y="70018"/>
                  <a:pt x="110683" y="55342"/>
                </a:cubicBezTo>
                <a:cubicBezTo>
                  <a:pt x="110683" y="40665"/>
                  <a:pt x="104852" y="26587"/>
                  <a:pt x="94474" y="16209"/>
                </a:cubicBezTo>
                <a:cubicBezTo>
                  <a:pt x="84096" y="5831"/>
                  <a:pt x="70018" y="0"/>
                  <a:pt x="55342" y="0"/>
                </a:cubicBezTo>
                <a:cubicBezTo>
                  <a:pt x="40665" y="0"/>
                  <a:pt x="26587" y="5831"/>
                  <a:pt x="16209" y="16209"/>
                </a:cubicBezTo>
                <a:cubicBezTo>
                  <a:pt x="5831" y="26587"/>
                  <a:pt x="0" y="40665"/>
                  <a:pt x="0" y="55342"/>
                </a:cubicBezTo>
                <a:cubicBezTo>
                  <a:pt x="0" y="70018"/>
                  <a:pt x="5831" y="84096"/>
                  <a:pt x="16209" y="94474"/>
                </a:cubicBezTo>
                <a:cubicBezTo>
                  <a:pt x="26587" y="104852"/>
                  <a:pt x="40665" y="110683"/>
                  <a:pt x="55342" y="110683"/>
                </a:cubicBezTo>
                <a:close/>
              </a:path>
            </a:pathLst>
          </a:custGeom>
          <a:solidFill xmlns:a="http://schemas.openxmlformats.org/drawingml/2006/main">
            <a:srgbClr val="C65D42"/>
          </a:solidFill>
          <a:ln xmlns:a="http://schemas.openxmlformats.org/drawingml/2006/main" w="13229">
            <a:solidFill>
              <a:srgbClr val="C65D42"/>
            </a:solidFill>
            <a:prstDash val="solid"/>
          </a:ln>
        </p:spPr>
      </p:sp>
      <p:sp>
        <p:nvSpPr>
          <p:cNvPr id="53" name="m61c24d4618">
            <a:extLst xmlns:a="http://schemas.openxmlformats.org/drawingml/2006/main">
              <a:ext uri="{FF2B5EF4-FFF2-40B4-BE49-F238E27FC236}">
                <a16:creationId xmlns:a16="http://schemas.microsoft.com/office/drawing/2014/main" id="{5D4F57FC-B8D7-4121-94C6-99EEC1D81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98115" y="2852911"/>
            <a:ext cx="110683" cy="110683"/>
          </a:xfrm>
          <a:custGeom xmlns:a="http://schemas.openxmlformats.org/drawingml/2006/main">
            <a:pathLst>
              <a:path w="110683" h="110683">
                <a:moveTo>
                  <a:pt x="55342" y="110683"/>
                </a:moveTo>
                <a:cubicBezTo>
                  <a:pt x="70018" y="110683"/>
                  <a:pt x="84096" y="104852"/>
                  <a:pt x="94474" y="94474"/>
                </a:cubicBezTo>
                <a:cubicBezTo>
                  <a:pt x="104852" y="84096"/>
                  <a:pt x="110683" y="70018"/>
                  <a:pt x="110683" y="55342"/>
                </a:cubicBezTo>
                <a:cubicBezTo>
                  <a:pt x="110683" y="40665"/>
                  <a:pt x="104852" y="26587"/>
                  <a:pt x="94474" y="16209"/>
                </a:cubicBezTo>
                <a:cubicBezTo>
                  <a:pt x="84096" y="5831"/>
                  <a:pt x="70018" y="0"/>
                  <a:pt x="55342" y="0"/>
                </a:cubicBezTo>
                <a:cubicBezTo>
                  <a:pt x="40665" y="0"/>
                  <a:pt x="26587" y="5831"/>
                  <a:pt x="16209" y="16209"/>
                </a:cubicBezTo>
                <a:cubicBezTo>
                  <a:pt x="5831" y="26587"/>
                  <a:pt x="0" y="40665"/>
                  <a:pt x="0" y="55342"/>
                </a:cubicBezTo>
                <a:cubicBezTo>
                  <a:pt x="0" y="70018"/>
                  <a:pt x="5831" y="84096"/>
                  <a:pt x="16209" y="94474"/>
                </a:cubicBezTo>
                <a:cubicBezTo>
                  <a:pt x="26587" y="104852"/>
                  <a:pt x="40665" y="110683"/>
                  <a:pt x="55342" y="110683"/>
                </a:cubicBez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solidFill>
              <a:srgbClr val="C65D42"/>
            </a:solidFill>
            <a:prstDash val="solid"/>
          </a:ln>
        </p:spPr>
      </p:sp>
      <p:sp>
        <p:nvSpPr>
          <p:cNvPr id="54" name="m44c52c7661">
            <a:extLst xmlns:a="http://schemas.openxmlformats.org/drawingml/2006/main">
              <a:ext uri="{FF2B5EF4-FFF2-40B4-BE49-F238E27FC236}">
                <a16:creationId xmlns:a16="http://schemas.microsoft.com/office/drawing/2014/main" id="{DE7F27B5-7245-4A51-9440-DC7167CD4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68085" y="4030030"/>
            <a:ext cx="110683" cy="110683"/>
          </a:xfrm>
          <a:custGeom xmlns:a="http://schemas.openxmlformats.org/drawingml/2006/main">
            <a:pathLst>
              <a:path w="110683" h="110683">
                <a:moveTo>
                  <a:pt x="55342" y="110683"/>
                </a:moveTo>
                <a:cubicBezTo>
                  <a:pt x="70018" y="110683"/>
                  <a:pt x="84096" y="104852"/>
                  <a:pt x="94474" y="94474"/>
                </a:cubicBezTo>
                <a:cubicBezTo>
                  <a:pt x="104852" y="84096"/>
                  <a:pt x="110683" y="70018"/>
                  <a:pt x="110683" y="55342"/>
                </a:cubicBezTo>
                <a:cubicBezTo>
                  <a:pt x="110683" y="40665"/>
                  <a:pt x="104852" y="26587"/>
                  <a:pt x="94474" y="16209"/>
                </a:cubicBezTo>
                <a:cubicBezTo>
                  <a:pt x="84096" y="5831"/>
                  <a:pt x="70018" y="0"/>
                  <a:pt x="55342" y="0"/>
                </a:cubicBezTo>
                <a:cubicBezTo>
                  <a:pt x="40665" y="0"/>
                  <a:pt x="26587" y="5831"/>
                  <a:pt x="16209" y="16209"/>
                </a:cubicBezTo>
                <a:cubicBezTo>
                  <a:pt x="5831" y="26587"/>
                  <a:pt x="0" y="40665"/>
                  <a:pt x="0" y="55342"/>
                </a:cubicBezTo>
                <a:cubicBezTo>
                  <a:pt x="0" y="70018"/>
                  <a:pt x="5831" y="84096"/>
                  <a:pt x="16209" y="94474"/>
                </a:cubicBezTo>
                <a:cubicBezTo>
                  <a:pt x="26587" y="104852"/>
                  <a:pt x="40665" y="110683"/>
                  <a:pt x="55342" y="110683"/>
                </a:cubicBezTo>
                <a:close/>
              </a:path>
            </a:pathLst>
          </a:custGeom>
          <a:solidFill xmlns:a="http://schemas.openxmlformats.org/drawingml/2006/main">
            <a:srgbClr val="007F78"/>
          </a:solidFill>
          <a:ln xmlns:a="http://schemas.openxmlformats.org/drawingml/2006/main" w="13229">
            <a:solidFill>
              <a:srgbClr val="007F78"/>
            </a:solidFill>
            <a:prstDash val="solid"/>
          </a:ln>
        </p:spPr>
      </p:sp>
      <p:sp>
        <p:nvSpPr>
          <p:cNvPr id="55" name="md8300cde52">
            <a:extLst xmlns:a="http://schemas.openxmlformats.org/drawingml/2006/main">
              <a:ext uri="{FF2B5EF4-FFF2-40B4-BE49-F238E27FC236}">
                <a16:creationId xmlns:a16="http://schemas.microsoft.com/office/drawing/2014/main" id="{B926A2B9-5BE2-43E5-8E4F-13DE22F83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68955" y="4030030"/>
            <a:ext cx="110683" cy="110683"/>
          </a:xfrm>
          <a:custGeom xmlns:a="http://schemas.openxmlformats.org/drawingml/2006/main">
            <a:pathLst>
              <a:path w="110683" h="110683">
                <a:moveTo>
                  <a:pt x="55342" y="110683"/>
                </a:moveTo>
                <a:cubicBezTo>
                  <a:pt x="70018" y="110683"/>
                  <a:pt x="84096" y="104852"/>
                  <a:pt x="94474" y="94474"/>
                </a:cubicBezTo>
                <a:cubicBezTo>
                  <a:pt x="104852" y="84096"/>
                  <a:pt x="110683" y="70018"/>
                  <a:pt x="110683" y="55342"/>
                </a:cubicBezTo>
                <a:cubicBezTo>
                  <a:pt x="110683" y="40665"/>
                  <a:pt x="104852" y="26587"/>
                  <a:pt x="94474" y="16209"/>
                </a:cubicBezTo>
                <a:cubicBezTo>
                  <a:pt x="84096" y="5831"/>
                  <a:pt x="70018" y="0"/>
                  <a:pt x="55342" y="0"/>
                </a:cubicBezTo>
                <a:cubicBezTo>
                  <a:pt x="40665" y="0"/>
                  <a:pt x="26587" y="5831"/>
                  <a:pt x="16209" y="16209"/>
                </a:cubicBezTo>
                <a:cubicBezTo>
                  <a:pt x="5831" y="26587"/>
                  <a:pt x="0" y="40665"/>
                  <a:pt x="0" y="55342"/>
                </a:cubicBezTo>
                <a:cubicBezTo>
                  <a:pt x="0" y="70018"/>
                  <a:pt x="5831" y="84096"/>
                  <a:pt x="16209" y="94474"/>
                </a:cubicBezTo>
                <a:cubicBezTo>
                  <a:pt x="26587" y="104852"/>
                  <a:pt x="40665" y="110683"/>
                  <a:pt x="55342" y="110683"/>
                </a:cubicBez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solidFill>
              <a:srgbClr val="007F78"/>
            </a:solidFill>
            <a:prstDash val="solid"/>
          </a:ln>
        </p:spPr>
      </p:sp>
      <p:sp>
        <p:nvSpPr>
          <p:cNvPr id="56" name="m64a6931c2e">
            <a:extLst xmlns:a="http://schemas.openxmlformats.org/drawingml/2006/main">
              <a:ext uri="{FF2B5EF4-FFF2-40B4-BE49-F238E27FC236}">
                <a16:creationId xmlns:a16="http://schemas.microsoft.com/office/drawing/2014/main" id="{015EEB54-2878-42E2-922D-39DF91177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95640" y="5207150"/>
            <a:ext cx="110683" cy="110683"/>
          </a:xfrm>
          <a:custGeom xmlns:a="http://schemas.openxmlformats.org/drawingml/2006/main">
            <a:pathLst>
              <a:path w="110683" h="110683">
                <a:moveTo>
                  <a:pt x="55342" y="110683"/>
                </a:moveTo>
                <a:cubicBezTo>
                  <a:pt x="70018" y="110683"/>
                  <a:pt x="84096" y="104852"/>
                  <a:pt x="94474" y="94474"/>
                </a:cubicBezTo>
                <a:cubicBezTo>
                  <a:pt x="104852" y="84096"/>
                  <a:pt x="110683" y="70018"/>
                  <a:pt x="110683" y="55342"/>
                </a:cubicBezTo>
                <a:cubicBezTo>
                  <a:pt x="110683" y="40665"/>
                  <a:pt x="104852" y="26587"/>
                  <a:pt x="94474" y="16209"/>
                </a:cubicBezTo>
                <a:cubicBezTo>
                  <a:pt x="84096" y="5831"/>
                  <a:pt x="70018" y="0"/>
                  <a:pt x="55342" y="0"/>
                </a:cubicBezTo>
                <a:cubicBezTo>
                  <a:pt x="40665" y="0"/>
                  <a:pt x="26587" y="5831"/>
                  <a:pt x="16209" y="16209"/>
                </a:cubicBezTo>
                <a:cubicBezTo>
                  <a:pt x="5831" y="26587"/>
                  <a:pt x="0" y="40665"/>
                  <a:pt x="0" y="55342"/>
                </a:cubicBezTo>
                <a:cubicBezTo>
                  <a:pt x="0" y="70018"/>
                  <a:pt x="5831" y="84096"/>
                  <a:pt x="16209" y="94474"/>
                </a:cubicBezTo>
                <a:cubicBezTo>
                  <a:pt x="26587" y="104852"/>
                  <a:pt x="40665" y="110683"/>
                  <a:pt x="55342" y="110683"/>
                </a:cubicBezTo>
                <a:close/>
              </a:path>
            </a:pathLst>
          </a:custGeom>
          <a:solidFill xmlns:a="http://schemas.openxmlformats.org/drawingml/2006/main">
            <a:srgbClr val="8567A7"/>
          </a:solidFill>
          <a:ln xmlns:a="http://schemas.openxmlformats.org/drawingml/2006/main" w="13229">
            <a:solidFill>
              <a:srgbClr val="8567A7"/>
            </a:solidFill>
            <a:prstDash val="solid"/>
          </a:ln>
        </p:spPr>
      </p:sp>
      <p:sp>
        <p:nvSpPr>
          <p:cNvPr id="57" name="me814b01280">
            <a:extLst xmlns:a="http://schemas.openxmlformats.org/drawingml/2006/main">
              <a:ext uri="{FF2B5EF4-FFF2-40B4-BE49-F238E27FC236}">
                <a16:creationId xmlns:a16="http://schemas.microsoft.com/office/drawing/2014/main" id="{64DCE884-6A12-4521-A139-91A2B3019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32983" y="5207150"/>
            <a:ext cx="110683" cy="110683"/>
          </a:xfrm>
          <a:custGeom xmlns:a="http://schemas.openxmlformats.org/drawingml/2006/main">
            <a:pathLst>
              <a:path w="110683" h="110683">
                <a:moveTo>
                  <a:pt x="55342" y="110683"/>
                </a:moveTo>
                <a:cubicBezTo>
                  <a:pt x="70018" y="110683"/>
                  <a:pt x="84096" y="104852"/>
                  <a:pt x="94474" y="94474"/>
                </a:cubicBezTo>
                <a:cubicBezTo>
                  <a:pt x="104852" y="84096"/>
                  <a:pt x="110683" y="70018"/>
                  <a:pt x="110683" y="55342"/>
                </a:cubicBezTo>
                <a:cubicBezTo>
                  <a:pt x="110683" y="40665"/>
                  <a:pt x="104852" y="26587"/>
                  <a:pt x="94474" y="16209"/>
                </a:cubicBezTo>
                <a:cubicBezTo>
                  <a:pt x="84096" y="5831"/>
                  <a:pt x="70018" y="0"/>
                  <a:pt x="55342" y="0"/>
                </a:cubicBezTo>
                <a:cubicBezTo>
                  <a:pt x="40665" y="0"/>
                  <a:pt x="26587" y="5831"/>
                  <a:pt x="16209" y="16209"/>
                </a:cubicBezTo>
                <a:cubicBezTo>
                  <a:pt x="5831" y="26587"/>
                  <a:pt x="0" y="40665"/>
                  <a:pt x="0" y="55342"/>
                </a:cubicBezTo>
                <a:cubicBezTo>
                  <a:pt x="0" y="70018"/>
                  <a:pt x="5831" y="84096"/>
                  <a:pt x="16209" y="94474"/>
                </a:cubicBezTo>
                <a:cubicBezTo>
                  <a:pt x="26587" y="104852"/>
                  <a:pt x="40665" y="110683"/>
                  <a:pt x="55342" y="110683"/>
                </a:cubicBez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solidFill>
              <a:srgbClr val="8567A7"/>
            </a:solidFill>
            <a:prstDash val="solid"/>
          </a:ln>
        </p:spPr>
      </p:sp>
      <p:sp>
        <p:nvSpPr>
          <p:cNvPr id="58" name="line2d_41">
            <a:extLst xmlns:a="http://schemas.openxmlformats.org/drawingml/2006/main">
              <a:ext uri="{FF2B5EF4-FFF2-40B4-BE49-F238E27FC236}">
                <a16:creationId xmlns:a16="http://schemas.microsoft.com/office/drawing/2014/main" id="{E5A7D1E9-116E-402D-9236-B82F0BB49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53457" y="2908253"/>
            <a:ext cx="1962726" cy="95"/>
          </a:xfrm>
          <a:custGeom xmlns:a="http://schemas.openxmlformats.org/drawingml/2006/main">
            <a:pathLst>
              <a:path w="1962726" h="95">
                <a:moveTo>
                  <a:pt x="1962726" y="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9687">
            <a:solidFill>
              <a:srgbClr val="E3E6E5"/>
            </a:solidFill>
            <a:prstDash val="solid"/>
          </a:ln>
        </p:spPr>
      </p:sp>
      <p:sp>
        <p:nvSpPr>
          <p:cNvPr id="59" name="line2d_42">
            <a:extLst xmlns:a="http://schemas.openxmlformats.org/drawingml/2006/main">
              <a:ext uri="{FF2B5EF4-FFF2-40B4-BE49-F238E27FC236}">
                <a16:creationId xmlns:a16="http://schemas.microsoft.com/office/drawing/2014/main" id="{6291708B-BA36-4300-8DCF-1C0773F25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4296" y="4085372"/>
            <a:ext cx="1899131" cy="95"/>
          </a:xfrm>
          <a:custGeom xmlns:a="http://schemas.openxmlformats.org/drawingml/2006/main">
            <a:pathLst>
              <a:path w="1899131" h="95">
                <a:moveTo>
                  <a:pt x="1899131" y="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9687">
            <a:solidFill>
              <a:srgbClr val="E3E6E5"/>
            </a:solidFill>
            <a:prstDash val="solid"/>
          </a:ln>
        </p:spPr>
      </p:sp>
      <p:sp>
        <p:nvSpPr>
          <p:cNvPr id="60" name="line2d_43">
            <a:extLst xmlns:a="http://schemas.openxmlformats.org/drawingml/2006/main">
              <a:ext uri="{FF2B5EF4-FFF2-40B4-BE49-F238E27FC236}">
                <a16:creationId xmlns:a16="http://schemas.microsoft.com/office/drawing/2014/main" id="{CCE0EB85-6EEB-458D-B6FD-D59457863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88325" y="5262491"/>
            <a:ext cx="1662657" cy="95"/>
          </a:xfrm>
          <a:custGeom xmlns:a="http://schemas.openxmlformats.org/drawingml/2006/main">
            <a:pathLst>
              <a:path w="1662657" h="95">
                <a:moveTo>
                  <a:pt x="1662657" y="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9687">
            <a:solidFill>
              <a:srgbClr val="E3E6E5"/>
            </a:solidFill>
            <a:prstDash val="solid"/>
          </a:ln>
        </p:spPr>
      </p:sp>
      <p:sp>
        <p:nvSpPr>
          <p:cNvPr id="61" name="text_29 0,52">
            <a:extLst xmlns:a="http://schemas.openxmlformats.org/drawingml/2006/main">
              <a:ext uri="{FF2B5EF4-FFF2-40B4-BE49-F238E27FC236}">
                <a16:creationId xmlns:a16="http://schemas.microsoft.com/office/drawing/2014/main" id="{7D56E801-BDD0-465F-87F0-C668B475B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609862" y="2801853"/>
            <a:ext cx="379925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C65D42"/>
                </a:solidFill>
              </a:defRPr>
            </a:defPPr>
            <a:lvl1pPr algn="l">
              <a:defRPr sz="1250" b="0">
                <a:solidFill>
                  <a:srgbClr val="C65D42"/>
                </a:solidFill>
              </a:defRPr>
            </a:lvl1pPr>
            <a:lvl2pPr algn="l">
              <a:defRPr sz="1250" b="0">
                <a:solidFill>
                  <a:srgbClr val="C65D42"/>
                </a:solidFill>
              </a:defRPr>
            </a:lvl2pPr>
            <a:lvl3pPr algn="l">
              <a:defRPr sz="1250" b="0">
                <a:solidFill>
                  <a:srgbClr val="C65D42"/>
                </a:solidFill>
              </a:defRPr>
            </a:lvl3pPr>
            <a:lvl4pPr algn="l">
              <a:defRPr sz="1250" b="0">
                <a:solidFill>
                  <a:srgbClr val="C65D42"/>
                </a:solidFill>
              </a:defRPr>
            </a:lvl4pPr>
            <a:lvl5pPr algn="l">
              <a:defRPr sz="1250" b="0">
                <a:solidFill>
                  <a:srgbClr val="C65D42"/>
                </a:solidFill>
              </a:defRPr>
            </a:lvl5pPr>
            <a:lvl6pPr algn="l">
              <a:defRPr sz="1250" b="0">
                <a:solidFill>
                  <a:srgbClr val="C65D42"/>
                </a:solidFill>
              </a:defRPr>
            </a:lvl6pPr>
            <a:lvl7pPr algn="l">
              <a:defRPr sz="1250" b="0">
                <a:solidFill>
                  <a:srgbClr val="C65D42"/>
                </a:solidFill>
              </a:defRPr>
            </a:lvl7pPr>
            <a:lvl8pPr algn="l">
              <a:defRPr sz="1250" b="0">
                <a:solidFill>
                  <a:srgbClr val="C65D42"/>
                </a:solidFill>
              </a:defRPr>
            </a:lvl8pPr>
            <a:lvl9pPr algn="l">
              <a:defRPr sz="1250" b="0">
                <a:solidFill>
                  <a:srgbClr val="C65D42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C65D42"/>
                </a:solidFill>
              </a:defRPr>
            </a:pPr>
            <a:r>
              <a:rPr sz="1250" b="0">
                <a:solidFill>
                  <a:srgbClr val="C65D42"/>
                </a:solidFill>
              </a:rPr>
              <a:t>0,52</a:t>
            </a:r>
          </a:p>
        </p:txBody>
      </p:sp>
      <p:sp>
        <p:nvSpPr>
          <p:cNvPr id="62" name="text_30 0,15">
            <a:extLst xmlns:a="http://schemas.openxmlformats.org/drawingml/2006/main">
              <a:ext uri="{FF2B5EF4-FFF2-40B4-BE49-F238E27FC236}">
                <a16:creationId xmlns:a16="http://schemas.microsoft.com/office/drawing/2014/main" id="{2DEF7DDC-FF7E-4108-B128-2AFBC4B4F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474082" y="3038428"/>
            <a:ext cx="379925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C65D42"/>
                </a:solidFill>
              </a:defRPr>
            </a:defPPr>
            <a:lvl1pPr algn="l">
              <a:defRPr sz="1250" b="0">
                <a:solidFill>
                  <a:srgbClr val="C65D42"/>
                </a:solidFill>
              </a:defRPr>
            </a:lvl1pPr>
            <a:lvl2pPr algn="l">
              <a:defRPr sz="1250" b="0">
                <a:solidFill>
                  <a:srgbClr val="C65D42"/>
                </a:solidFill>
              </a:defRPr>
            </a:lvl2pPr>
            <a:lvl3pPr algn="l">
              <a:defRPr sz="1250" b="0">
                <a:solidFill>
                  <a:srgbClr val="C65D42"/>
                </a:solidFill>
              </a:defRPr>
            </a:lvl3pPr>
            <a:lvl4pPr algn="l">
              <a:defRPr sz="1250" b="0">
                <a:solidFill>
                  <a:srgbClr val="C65D42"/>
                </a:solidFill>
              </a:defRPr>
            </a:lvl4pPr>
            <a:lvl5pPr algn="l">
              <a:defRPr sz="1250" b="0">
                <a:solidFill>
                  <a:srgbClr val="C65D42"/>
                </a:solidFill>
              </a:defRPr>
            </a:lvl5pPr>
            <a:lvl6pPr algn="l">
              <a:defRPr sz="1250" b="0">
                <a:solidFill>
                  <a:srgbClr val="C65D42"/>
                </a:solidFill>
              </a:defRPr>
            </a:lvl6pPr>
            <a:lvl7pPr algn="l">
              <a:defRPr sz="1250" b="0">
                <a:solidFill>
                  <a:srgbClr val="C65D42"/>
                </a:solidFill>
              </a:defRPr>
            </a:lvl7pPr>
            <a:lvl8pPr algn="l">
              <a:defRPr sz="1250" b="0">
                <a:solidFill>
                  <a:srgbClr val="C65D42"/>
                </a:solidFill>
              </a:defRPr>
            </a:lvl8pPr>
            <a:lvl9pPr algn="l">
              <a:defRPr sz="1250" b="0">
                <a:solidFill>
                  <a:srgbClr val="C65D42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C65D42"/>
                </a:solidFill>
              </a:defRPr>
            </a:pPr>
            <a:r>
              <a:rPr sz="1250" b="0">
                <a:solidFill>
                  <a:srgbClr val="C65D42"/>
                </a:solidFill>
              </a:rPr>
              <a:t>0,15</a:t>
            </a:r>
          </a:p>
        </p:txBody>
      </p:sp>
      <p:sp>
        <p:nvSpPr>
          <p:cNvPr id="63" name="text_31 0,50">
            <a:extLst xmlns:a="http://schemas.openxmlformats.org/drawingml/2006/main">
              <a:ext uri="{FF2B5EF4-FFF2-40B4-BE49-F238E27FC236}">
                <a16:creationId xmlns:a16="http://schemas.microsoft.com/office/drawing/2014/main" id="{245CA79E-68A0-4C41-A1B5-B3C771817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517105" y="3978972"/>
            <a:ext cx="379925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007F78"/>
                </a:solidFill>
              </a:defRPr>
            </a:defPPr>
            <a:lvl1pPr algn="l">
              <a:defRPr sz="1250" b="0">
                <a:solidFill>
                  <a:srgbClr val="007F78"/>
                </a:solidFill>
              </a:defRPr>
            </a:lvl1pPr>
            <a:lvl2pPr algn="l">
              <a:defRPr sz="1250" b="0">
                <a:solidFill>
                  <a:srgbClr val="007F78"/>
                </a:solidFill>
              </a:defRPr>
            </a:lvl2pPr>
            <a:lvl3pPr algn="l">
              <a:defRPr sz="1250" b="0">
                <a:solidFill>
                  <a:srgbClr val="007F78"/>
                </a:solidFill>
              </a:defRPr>
            </a:lvl3pPr>
            <a:lvl4pPr algn="l">
              <a:defRPr sz="1250" b="0">
                <a:solidFill>
                  <a:srgbClr val="007F78"/>
                </a:solidFill>
              </a:defRPr>
            </a:lvl4pPr>
            <a:lvl5pPr algn="l">
              <a:defRPr sz="1250" b="0">
                <a:solidFill>
                  <a:srgbClr val="007F78"/>
                </a:solidFill>
              </a:defRPr>
            </a:lvl5pPr>
            <a:lvl6pPr algn="l">
              <a:defRPr sz="1250" b="0">
                <a:solidFill>
                  <a:srgbClr val="007F78"/>
                </a:solidFill>
              </a:defRPr>
            </a:lvl6pPr>
            <a:lvl7pPr algn="l">
              <a:defRPr sz="1250" b="0">
                <a:solidFill>
                  <a:srgbClr val="007F78"/>
                </a:solidFill>
              </a:defRPr>
            </a:lvl7pPr>
            <a:lvl8pPr algn="l">
              <a:defRPr sz="1250" b="0">
                <a:solidFill>
                  <a:srgbClr val="007F78"/>
                </a:solidFill>
              </a:defRPr>
            </a:lvl8pPr>
            <a:lvl9pPr algn="l">
              <a:defRPr sz="1250" b="0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007F78"/>
                </a:solidFill>
              </a:defRPr>
            </a:pPr>
            <a:r>
              <a:rPr sz="1250" b="0">
                <a:solidFill>
                  <a:srgbClr val="007F78"/>
                </a:solidFill>
              </a:rPr>
              <a:t>0,50</a:t>
            </a:r>
          </a:p>
        </p:txBody>
      </p:sp>
      <p:sp>
        <p:nvSpPr>
          <p:cNvPr id="64" name="text_32 0,15">
            <a:extLst xmlns:a="http://schemas.openxmlformats.org/drawingml/2006/main">
              <a:ext uri="{FF2B5EF4-FFF2-40B4-BE49-F238E27FC236}">
                <a16:creationId xmlns:a16="http://schemas.microsoft.com/office/drawing/2014/main" id="{7AC90A9E-2FB8-4EBD-AD01-AF2F20390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444921" y="4215547"/>
            <a:ext cx="379925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007F78"/>
                </a:solidFill>
              </a:defRPr>
            </a:defPPr>
            <a:lvl1pPr algn="l">
              <a:defRPr sz="1250" b="0">
                <a:solidFill>
                  <a:srgbClr val="007F78"/>
                </a:solidFill>
              </a:defRPr>
            </a:lvl1pPr>
            <a:lvl2pPr algn="l">
              <a:defRPr sz="1250" b="0">
                <a:solidFill>
                  <a:srgbClr val="007F78"/>
                </a:solidFill>
              </a:defRPr>
            </a:lvl2pPr>
            <a:lvl3pPr algn="l">
              <a:defRPr sz="1250" b="0">
                <a:solidFill>
                  <a:srgbClr val="007F78"/>
                </a:solidFill>
              </a:defRPr>
            </a:lvl3pPr>
            <a:lvl4pPr algn="l">
              <a:defRPr sz="1250" b="0">
                <a:solidFill>
                  <a:srgbClr val="007F78"/>
                </a:solidFill>
              </a:defRPr>
            </a:lvl4pPr>
            <a:lvl5pPr algn="l">
              <a:defRPr sz="1250" b="0">
                <a:solidFill>
                  <a:srgbClr val="007F78"/>
                </a:solidFill>
              </a:defRPr>
            </a:lvl5pPr>
            <a:lvl6pPr algn="l">
              <a:defRPr sz="1250" b="0">
                <a:solidFill>
                  <a:srgbClr val="007F78"/>
                </a:solidFill>
              </a:defRPr>
            </a:lvl6pPr>
            <a:lvl7pPr algn="l">
              <a:defRPr sz="1250" b="0">
                <a:solidFill>
                  <a:srgbClr val="007F78"/>
                </a:solidFill>
              </a:defRPr>
            </a:lvl7pPr>
            <a:lvl8pPr algn="l">
              <a:defRPr sz="1250" b="0">
                <a:solidFill>
                  <a:srgbClr val="007F78"/>
                </a:solidFill>
              </a:defRPr>
            </a:lvl8pPr>
            <a:lvl9pPr algn="l">
              <a:defRPr sz="1250" b="0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007F78"/>
                </a:solidFill>
              </a:defRPr>
            </a:pPr>
            <a:r>
              <a:rPr sz="1250" b="0">
                <a:solidFill>
                  <a:srgbClr val="007F78"/>
                </a:solidFill>
              </a:rPr>
              <a:t>0,15</a:t>
            </a:r>
          </a:p>
        </p:txBody>
      </p:sp>
      <p:sp>
        <p:nvSpPr>
          <p:cNvPr id="65" name="text_33 0,53">
            <a:extLst xmlns:a="http://schemas.openxmlformats.org/drawingml/2006/main">
              <a:ext uri="{FF2B5EF4-FFF2-40B4-BE49-F238E27FC236}">
                <a16:creationId xmlns:a16="http://schemas.microsoft.com/office/drawing/2014/main" id="{9840A73F-F39F-49A8-B9E8-CC7CE6234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644660" y="5156092"/>
            <a:ext cx="379925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8567A7"/>
                </a:solidFill>
              </a:defRPr>
            </a:defPPr>
            <a:lvl1pPr algn="l">
              <a:defRPr sz="1250" b="0">
                <a:solidFill>
                  <a:srgbClr val="8567A7"/>
                </a:solidFill>
              </a:defRPr>
            </a:lvl1pPr>
            <a:lvl2pPr algn="l">
              <a:defRPr sz="1250" b="0">
                <a:solidFill>
                  <a:srgbClr val="8567A7"/>
                </a:solidFill>
              </a:defRPr>
            </a:lvl2pPr>
            <a:lvl3pPr algn="l">
              <a:defRPr sz="1250" b="0">
                <a:solidFill>
                  <a:srgbClr val="8567A7"/>
                </a:solidFill>
              </a:defRPr>
            </a:lvl3pPr>
            <a:lvl4pPr algn="l">
              <a:defRPr sz="1250" b="0">
                <a:solidFill>
                  <a:srgbClr val="8567A7"/>
                </a:solidFill>
              </a:defRPr>
            </a:lvl4pPr>
            <a:lvl5pPr algn="l">
              <a:defRPr sz="1250" b="0">
                <a:solidFill>
                  <a:srgbClr val="8567A7"/>
                </a:solidFill>
              </a:defRPr>
            </a:lvl5pPr>
            <a:lvl6pPr algn="l">
              <a:defRPr sz="1250" b="0">
                <a:solidFill>
                  <a:srgbClr val="8567A7"/>
                </a:solidFill>
              </a:defRPr>
            </a:lvl6pPr>
            <a:lvl7pPr algn="l">
              <a:defRPr sz="1250" b="0">
                <a:solidFill>
                  <a:srgbClr val="8567A7"/>
                </a:solidFill>
              </a:defRPr>
            </a:lvl7pPr>
            <a:lvl8pPr algn="l">
              <a:defRPr sz="1250" b="0">
                <a:solidFill>
                  <a:srgbClr val="8567A7"/>
                </a:solidFill>
              </a:defRPr>
            </a:lvl8pPr>
            <a:lvl9pPr algn="l">
              <a:defRPr sz="1250" b="0">
                <a:solidFill>
                  <a:srgbClr val="8567A7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8567A7"/>
                </a:solidFill>
              </a:defRPr>
            </a:pPr>
            <a:r>
              <a:rPr sz="1250" b="0">
                <a:solidFill>
                  <a:srgbClr val="8567A7"/>
                </a:solidFill>
              </a:rPr>
              <a:t>0,53</a:t>
            </a:r>
          </a:p>
        </p:txBody>
      </p:sp>
      <p:sp>
        <p:nvSpPr>
          <p:cNvPr id="66" name="text_34 0,21">
            <a:extLst xmlns:a="http://schemas.openxmlformats.org/drawingml/2006/main">
              <a:ext uri="{FF2B5EF4-FFF2-40B4-BE49-F238E27FC236}">
                <a16:creationId xmlns:a16="http://schemas.microsoft.com/office/drawing/2014/main" id="{134DB23D-D9D8-4602-8E3E-FC67994A8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808950" y="5392666"/>
            <a:ext cx="379925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8567A7"/>
                </a:solidFill>
              </a:defRPr>
            </a:defPPr>
            <a:lvl1pPr algn="l">
              <a:defRPr sz="1250" b="0">
                <a:solidFill>
                  <a:srgbClr val="8567A7"/>
                </a:solidFill>
              </a:defRPr>
            </a:lvl1pPr>
            <a:lvl2pPr algn="l">
              <a:defRPr sz="1250" b="0">
                <a:solidFill>
                  <a:srgbClr val="8567A7"/>
                </a:solidFill>
              </a:defRPr>
            </a:lvl2pPr>
            <a:lvl3pPr algn="l">
              <a:defRPr sz="1250" b="0">
                <a:solidFill>
                  <a:srgbClr val="8567A7"/>
                </a:solidFill>
              </a:defRPr>
            </a:lvl3pPr>
            <a:lvl4pPr algn="l">
              <a:defRPr sz="1250" b="0">
                <a:solidFill>
                  <a:srgbClr val="8567A7"/>
                </a:solidFill>
              </a:defRPr>
            </a:lvl4pPr>
            <a:lvl5pPr algn="l">
              <a:defRPr sz="1250" b="0">
                <a:solidFill>
                  <a:srgbClr val="8567A7"/>
                </a:solidFill>
              </a:defRPr>
            </a:lvl5pPr>
            <a:lvl6pPr algn="l">
              <a:defRPr sz="1250" b="0">
                <a:solidFill>
                  <a:srgbClr val="8567A7"/>
                </a:solidFill>
              </a:defRPr>
            </a:lvl6pPr>
            <a:lvl7pPr algn="l">
              <a:defRPr sz="1250" b="0">
                <a:solidFill>
                  <a:srgbClr val="8567A7"/>
                </a:solidFill>
              </a:defRPr>
            </a:lvl7pPr>
            <a:lvl8pPr algn="l">
              <a:defRPr sz="1250" b="0">
                <a:solidFill>
                  <a:srgbClr val="8567A7"/>
                </a:solidFill>
              </a:defRPr>
            </a:lvl8pPr>
            <a:lvl9pPr algn="l">
              <a:defRPr sz="1250" b="0">
                <a:solidFill>
                  <a:srgbClr val="8567A7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8567A7"/>
                </a:solidFill>
              </a:defRPr>
            </a:pPr>
            <a:r>
              <a:rPr sz="1250" b="0">
                <a:solidFill>
                  <a:srgbClr val="8567A7"/>
                </a:solidFill>
              </a:rPr>
              <a:t>0,21</a:t>
            </a:r>
          </a:p>
        </p:txBody>
      </p:sp>
      <p:sp>
        <p:nvSpPr>
          <p:cNvPr id="67" name="text_35 07 / ИИ В МАТЕМАТИКЕ">
            <a:extLst xmlns:a="http://schemas.openxmlformats.org/drawingml/2006/main">
              <a:ext uri="{FF2B5EF4-FFF2-40B4-BE49-F238E27FC236}">
                <a16:creationId xmlns:a16="http://schemas.microsoft.com/office/drawing/2014/main" id="{B98400CD-81EC-4BEF-9930-74890B84E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263843"/>
            <a:ext cx="2170898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1">
                <a:solidFill>
                  <a:srgbClr val="007F78"/>
                </a:solidFill>
              </a:defRPr>
            </a:defPPr>
            <a:lvl1pPr algn="l">
              <a:defRPr sz="1250" b="1">
                <a:solidFill>
                  <a:srgbClr val="007F78"/>
                </a:solidFill>
              </a:defRPr>
            </a:lvl1pPr>
            <a:lvl2pPr algn="l">
              <a:defRPr sz="1250" b="1">
                <a:solidFill>
                  <a:srgbClr val="007F78"/>
                </a:solidFill>
              </a:defRPr>
            </a:lvl2pPr>
            <a:lvl3pPr algn="l">
              <a:defRPr sz="1250" b="1">
                <a:solidFill>
                  <a:srgbClr val="007F78"/>
                </a:solidFill>
              </a:defRPr>
            </a:lvl3pPr>
            <a:lvl4pPr algn="l">
              <a:defRPr sz="1250" b="1">
                <a:solidFill>
                  <a:srgbClr val="007F78"/>
                </a:solidFill>
              </a:defRPr>
            </a:lvl4pPr>
            <a:lvl5pPr algn="l">
              <a:defRPr sz="1250" b="1">
                <a:solidFill>
                  <a:srgbClr val="007F78"/>
                </a:solidFill>
              </a:defRPr>
            </a:lvl5pPr>
            <a:lvl6pPr algn="l">
              <a:defRPr sz="1250" b="1">
                <a:solidFill>
                  <a:srgbClr val="007F78"/>
                </a:solidFill>
              </a:defRPr>
            </a:lvl6pPr>
            <a:lvl7pPr algn="l">
              <a:defRPr sz="1250" b="1">
                <a:solidFill>
                  <a:srgbClr val="007F78"/>
                </a:solidFill>
              </a:defRPr>
            </a:lvl7pPr>
            <a:lvl8pPr algn="l">
              <a:defRPr sz="1250" b="1">
                <a:solidFill>
                  <a:srgbClr val="007F78"/>
                </a:solidFill>
              </a:defRPr>
            </a:lvl8pPr>
            <a:lvl9pPr algn="l">
              <a:defRPr sz="125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250" b="1">
                <a:solidFill>
                  <a:srgbClr val="007F78"/>
                </a:solidFill>
              </a:defRPr>
            </a:pPr>
            <a:r>
              <a:rPr sz="1250" b="1">
                <a:solidFill>
                  <a:srgbClr val="007F78"/>
                </a:solidFill>
              </a:rPr>
              <a:t>07 / ИИ В МАТЕМАТИКЕ</a:t>
            </a:r>
          </a:p>
        </p:txBody>
      </p:sp>
      <p:sp>
        <p:nvSpPr>
          <p:cNvPr id="68" name="text_36 Исторические раскрытия дают более слабый сигн">
            <a:extLst xmlns:a="http://schemas.openxmlformats.org/drawingml/2006/main">
              <a:ext uri="{FF2B5EF4-FFF2-40B4-BE49-F238E27FC236}">
                <a16:creationId xmlns:a16="http://schemas.microsoft.com/office/drawing/2014/main" id="{23061F80-0E88-4BF3-BEA6-889C01CD6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601107"/>
            <a:ext cx="10212710" cy="4134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04" b="1">
                <a:solidFill>
                  <a:srgbClr val="203442"/>
                </a:solidFill>
              </a:defRPr>
            </a:defPPr>
            <a:lvl1pPr algn="l">
              <a:defRPr sz="2604" b="1">
                <a:solidFill>
                  <a:srgbClr val="203442"/>
                </a:solidFill>
              </a:defRPr>
            </a:lvl1pPr>
            <a:lvl2pPr algn="l">
              <a:defRPr sz="2604" b="1">
                <a:solidFill>
                  <a:srgbClr val="203442"/>
                </a:solidFill>
              </a:defRPr>
            </a:lvl2pPr>
            <a:lvl3pPr algn="l">
              <a:defRPr sz="2604" b="1">
                <a:solidFill>
                  <a:srgbClr val="203442"/>
                </a:solidFill>
              </a:defRPr>
            </a:lvl3pPr>
            <a:lvl4pPr algn="l">
              <a:defRPr sz="2604" b="1">
                <a:solidFill>
                  <a:srgbClr val="203442"/>
                </a:solidFill>
              </a:defRPr>
            </a:lvl4pPr>
            <a:lvl5pPr algn="l">
              <a:defRPr sz="2604" b="1">
                <a:solidFill>
                  <a:srgbClr val="203442"/>
                </a:solidFill>
              </a:defRPr>
            </a:lvl5pPr>
            <a:lvl6pPr algn="l">
              <a:defRPr sz="2604" b="1">
                <a:solidFill>
                  <a:srgbClr val="203442"/>
                </a:solidFill>
              </a:defRPr>
            </a:lvl6pPr>
            <a:lvl7pPr algn="l">
              <a:defRPr sz="2604" b="1">
                <a:solidFill>
                  <a:srgbClr val="203442"/>
                </a:solidFill>
              </a:defRPr>
            </a:lvl7pPr>
            <a:lvl8pPr algn="l">
              <a:defRPr sz="2604" b="1">
                <a:solidFill>
                  <a:srgbClr val="203442"/>
                </a:solidFill>
              </a:defRPr>
            </a:lvl8pPr>
            <a:lvl9pPr algn="l">
              <a:defRPr sz="2604" b="1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2604" b="1">
                <a:solidFill>
                  <a:srgbClr val="203442"/>
                </a:solidFill>
              </a:defRPr>
            </a:pPr>
            <a:r>
              <a:rPr sz="2604" b="1">
                <a:solidFill>
                  <a:srgbClr val="203442"/>
                </a:solidFill>
              </a:rPr>
              <a:t>Исторические раскрытия дают более слабый сигнал</a:t>
            </a:r>
          </a:p>
        </p:txBody>
      </p:sp>
      <p:sp>
        <p:nvSpPr>
          <p:cNvPr id="69" name="text_37 Новый анализ после завершения 2023–2025: реал">
            <a:extLst xmlns:a="http://schemas.openxmlformats.org/drawingml/2006/main">
              <a:ext uri="{FF2B5EF4-FFF2-40B4-BE49-F238E27FC236}">
                <a16:creationId xmlns:a16="http://schemas.microsoft.com/office/drawing/2014/main" id="{7799026C-617F-4633-8DC3-9DC6B91C7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1174948"/>
            <a:ext cx="8885711" cy="2067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2" b="0">
                <a:solidFill>
                  <a:srgbClr val="647580"/>
                </a:solidFill>
              </a:defRPr>
            </a:defPPr>
            <a:lvl1pPr algn="l">
              <a:defRPr sz="1302" b="0">
                <a:solidFill>
                  <a:srgbClr val="647580"/>
                </a:solidFill>
              </a:defRPr>
            </a:lvl1pPr>
            <a:lvl2pPr algn="l">
              <a:defRPr sz="1302" b="0">
                <a:solidFill>
                  <a:srgbClr val="647580"/>
                </a:solidFill>
              </a:defRPr>
            </a:lvl2pPr>
            <a:lvl3pPr algn="l">
              <a:defRPr sz="1302" b="0">
                <a:solidFill>
                  <a:srgbClr val="647580"/>
                </a:solidFill>
              </a:defRPr>
            </a:lvl3pPr>
            <a:lvl4pPr algn="l">
              <a:defRPr sz="1302" b="0">
                <a:solidFill>
                  <a:srgbClr val="647580"/>
                </a:solidFill>
              </a:defRPr>
            </a:lvl4pPr>
            <a:lvl5pPr algn="l">
              <a:defRPr sz="1302" b="0">
                <a:solidFill>
                  <a:srgbClr val="647580"/>
                </a:solidFill>
              </a:defRPr>
            </a:lvl5pPr>
            <a:lvl6pPr algn="l">
              <a:defRPr sz="1302" b="0">
                <a:solidFill>
                  <a:srgbClr val="647580"/>
                </a:solidFill>
              </a:defRPr>
            </a:lvl6pPr>
            <a:lvl7pPr algn="l">
              <a:defRPr sz="1302" b="0">
                <a:solidFill>
                  <a:srgbClr val="647580"/>
                </a:solidFill>
              </a:defRPr>
            </a:lvl7pPr>
            <a:lvl8pPr algn="l">
              <a:defRPr sz="1302" b="0">
                <a:solidFill>
                  <a:srgbClr val="647580"/>
                </a:solidFill>
              </a:defRPr>
            </a:lvl8pPr>
            <a:lvl9pPr algn="l">
              <a:defRPr sz="1302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302" b="0">
                <a:solidFill>
                  <a:srgbClr val="647580"/>
                </a:solidFill>
              </a:defRPr>
            </a:pPr>
            <a:r>
              <a:rPr sz="1302" b="0">
                <a:solidFill>
                  <a:srgbClr val="647580"/>
                </a:solidFill>
              </a:rPr>
              <a:t>Новый анализ после завершения 2023–2025: реальные раскрытия прошлых лет, а не метки из 2026.</a:t>
            </a:r>
          </a:p>
        </p:txBody>
      </p:sp>
      <p:sp>
        <p:nvSpPr>
          <p:cNvPr id="70" name="text_38 Доля раскрытий в предыдущем году предшествует">
            <a:extLst xmlns:a="http://schemas.openxmlformats.org/drawingml/2006/main">
              <a:ext uri="{FF2B5EF4-FFF2-40B4-BE49-F238E27FC236}">
                <a16:creationId xmlns:a16="http://schemas.microsoft.com/office/drawing/2014/main" id="{0D77D092-79BF-4A6A-8DC6-6FF1F20D9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7606434"/>
            <a:ext cx="8120242" cy="1703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73" b="0">
                <a:solidFill>
                  <a:srgbClr val="647580"/>
                </a:solidFill>
              </a:defRPr>
            </a:defPPr>
            <a:lvl1pPr algn="l">
              <a:defRPr sz="1073" b="0">
                <a:solidFill>
                  <a:srgbClr val="647580"/>
                </a:solidFill>
              </a:defRPr>
            </a:lvl1pPr>
            <a:lvl2pPr algn="l">
              <a:defRPr sz="1073" b="0">
                <a:solidFill>
                  <a:srgbClr val="647580"/>
                </a:solidFill>
              </a:defRPr>
            </a:lvl2pPr>
            <a:lvl3pPr algn="l">
              <a:defRPr sz="1073" b="0">
                <a:solidFill>
                  <a:srgbClr val="647580"/>
                </a:solidFill>
              </a:defRPr>
            </a:lvl3pPr>
            <a:lvl4pPr algn="l">
              <a:defRPr sz="1073" b="0">
                <a:solidFill>
                  <a:srgbClr val="647580"/>
                </a:solidFill>
              </a:defRPr>
            </a:lvl4pPr>
            <a:lvl5pPr algn="l">
              <a:defRPr sz="1073" b="0">
                <a:solidFill>
                  <a:srgbClr val="647580"/>
                </a:solidFill>
              </a:defRPr>
            </a:lvl5pPr>
            <a:lvl6pPr algn="l">
              <a:defRPr sz="1073" b="0">
                <a:solidFill>
                  <a:srgbClr val="647580"/>
                </a:solidFill>
              </a:defRPr>
            </a:lvl6pPr>
            <a:lvl7pPr algn="l">
              <a:defRPr sz="1073" b="0">
                <a:solidFill>
                  <a:srgbClr val="647580"/>
                </a:solidFill>
              </a:defRPr>
            </a:lvl7pPr>
            <a:lvl8pPr algn="l">
              <a:defRPr sz="1073" b="0">
                <a:solidFill>
                  <a:srgbClr val="647580"/>
                </a:solidFill>
              </a:defRPr>
            </a:lvl8pPr>
            <a:lvl9pPr algn="l">
              <a:defRPr sz="1073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073" b="0">
                <a:solidFill>
                  <a:srgbClr val="647580"/>
                </a:solidFill>
              </a:defRPr>
            </a:pPr>
            <a:r>
              <a:rPr sz="1073" b="0">
                <a:solidFill>
                  <a:srgbClr val="647580"/>
                </a:solidFill>
              </a:rPr>
              <a:t>Доля раскрытий в предыдущем году предшествует измеренному росту, но остаётся наблюдаемым признаком.</a:t>
            </a:r>
          </a:p>
        </p:txBody>
      </p:sp>
      <p:sp>
        <p:nvSpPr>
          <p:cNvPr id="71" name="text_38 Исторических раскрытий идей мало: в 2025 они ">
            <a:extLst xmlns:a="http://schemas.openxmlformats.org/drawingml/2006/main">
              <a:ext uri="{FF2B5EF4-FFF2-40B4-BE49-F238E27FC236}">
                <a16:creationId xmlns:a16="http://schemas.microsoft.com/office/drawing/2014/main" id="{0D86FE2E-6984-4D3C-85BC-EE77CF871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7802840"/>
            <a:ext cx="6530743" cy="1703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73" b="0">
                <a:solidFill>
                  <a:srgbClr val="647580"/>
                </a:solidFill>
              </a:defRPr>
            </a:defPPr>
            <a:lvl1pPr algn="l">
              <a:defRPr sz="1073" b="0">
                <a:solidFill>
                  <a:srgbClr val="647580"/>
                </a:solidFill>
              </a:defRPr>
            </a:lvl1pPr>
            <a:lvl2pPr algn="l">
              <a:defRPr sz="1073" b="0">
                <a:solidFill>
                  <a:srgbClr val="647580"/>
                </a:solidFill>
              </a:defRPr>
            </a:lvl2pPr>
            <a:lvl3pPr algn="l">
              <a:defRPr sz="1073" b="0">
                <a:solidFill>
                  <a:srgbClr val="647580"/>
                </a:solidFill>
              </a:defRPr>
            </a:lvl3pPr>
            <a:lvl4pPr algn="l">
              <a:defRPr sz="1073" b="0">
                <a:solidFill>
                  <a:srgbClr val="647580"/>
                </a:solidFill>
              </a:defRPr>
            </a:lvl4pPr>
            <a:lvl5pPr algn="l">
              <a:defRPr sz="1073" b="0">
                <a:solidFill>
                  <a:srgbClr val="647580"/>
                </a:solidFill>
              </a:defRPr>
            </a:lvl5pPr>
            <a:lvl6pPr algn="l">
              <a:defRPr sz="1073" b="0">
                <a:solidFill>
                  <a:srgbClr val="647580"/>
                </a:solidFill>
              </a:defRPr>
            </a:lvl6pPr>
            <a:lvl7pPr algn="l">
              <a:defRPr sz="1073" b="0">
                <a:solidFill>
                  <a:srgbClr val="647580"/>
                </a:solidFill>
              </a:defRPr>
            </a:lvl7pPr>
            <a:lvl8pPr algn="l">
              <a:defRPr sz="1073" b="0">
                <a:solidFill>
                  <a:srgbClr val="647580"/>
                </a:solidFill>
              </a:defRPr>
            </a:lvl8pPr>
            <a:lvl9pPr algn="l">
              <a:defRPr sz="1073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073" b="0">
                <a:solidFill>
                  <a:srgbClr val="647580"/>
                </a:solidFill>
              </a:defRPr>
            </a:pPr>
            <a:r>
              <a:rPr sz="1073" b="0">
                <a:solidFill>
                  <a:srgbClr val="647580"/>
                </a:solidFill>
              </a:rPr>
              <a:t>Исторических раскрытий идей мало: в 2025 они найдены только в 12 из 30 направлений.</a:t>
            </a:r>
          </a:p>
        </p:txBody>
      </p:sp>
      <p:sp>
        <p:nvSpPr>
          <p:cNvPr id="72" name="text_39 arXiv · основная категория math.* · первые по">
            <a:extLst xmlns:a="http://schemas.openxmlformats.org/drawingml/2006/main">
              <a:ext uri="{FF2B5EF4-FFF2-40B4-BE49-F238E27FC236}">
                <a16:creationId xmlns:a16="http://schemas.microsoft.com/office/drawing/2014/main" id="{ACC602A8-2468-4711-A51A-77E798BA0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8221702"/>
            <a:ext cx="6694458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647580"/>
                </a:solidFill>
              </a:defRPr>
            </a:defPPr>
            <a:lvl1pPr algn="l">
              <a:defRPr sz="1010" b="0">
                <a:solidFill>
                  <a:srgbClr val="647580"/>
                </a:solidFill>
              </a:defRPr>
            </a:lvl1pPr>
            <a:lvl2pPr algn="l">
              <a:defRPr sz="1010" b="0">
                <a:solidFill>
                  <a:srgbClr val="647580"/>
                </a:solidFill>
              </a:defRPr>
            </a:lvl2pPr>
            <a:lvl3pPr algn="l">
              <a:defRPr sz="1010" b="0">
                <a:solidFill>
                  <a:srgbClr val="647580"/>
                </a:solidFill>
              </a:defRPr>
            </a:lvl3pPr>
            <a:lvl4pPr algn="l">
              <a:defRPr sz="1010" b="0">
                <a:solidFill>
                  <a:srgbClr val="647580"/>
                </a:solidFill>
              </a:defRPr>
            </a:lvl4pPr>
            <a:lvl5pPr algn="l">
              <a:defRPr sz="1010" b="0">
                <a:solidFill>
                  <a:srgbClr val="647580"/>
                </a:solidFill>
              </a:defRPr>
            </a:lvl5pPr>
            <a:lvl6pPr algn="l">
              <a:defRPr sz="1010" b="0">
                <a:solidFill>
                  <a:srgbClr val="647580"/>
                </a:solidFill>
              </a:defRPr>
            </a:lvl6pPr>
            <a:lvl7pPr algn="l">
              <a:defRPr sz="1010" b="0">
                <a:solidFill>
                  <a:srgbClr val="647580"/>
                </a:solidFill>
              </a:defRPr>
            </a:lvl7pPr>
            <a:lvl8pPr algn="l">
              <a:defRPr sz="1010" b="0">
                <a:solidFill>
                  <a:srgbClr val="647580"/>
                </a:solidFill>
              </a:defRPr>
            </a:lvl8pPr>
            <a:lvl9pPr algn="l">
              <a:defRPr sz="101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010" b="0">
                <a:solidFill>
                  <a:srgbClr val="647580"/>
                </a:solidFill>
              </a:defRPr>
            </a:pPr>
            <a:r>
              <a:rPr sz="1010" b="0">
                <a:solidFill>
                  <a:srgbClr val="647580"/>
                </a:solidFill>
              </a:rPr>
              <a:t>arXiv · основная категория math.* · первые подачи · срез 23 октября 2026 · данные до 21 октября</a:t>
            </a:r>
          </a:p>
        </p:txBody>
      </p:sp>
      <p:sp>
        <p:nvSpPr>
          <p:cNvPr id="73" name="text_40 Доля раскрытий: в 2026 или годом раньше?">
            <a:extLst xmlns:a="http://schemas.openxmlformats.org/drawingml/2006/main">
              <a:ext uri="{FF2B5EF4-FFF2-40B4-BE49-F238E27FC236}">
                <a16:creationId xmlns:a16="http://schemas.microsoft.com/office/drawing/2014/main" id="{0ABB4F21-B1DA-4E90-B54D-82EBC717C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21171" y="1627981"/>
            <a:ext cx="4806599" cy="2315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58" b="1">
                <a:solidFill>
                  <a:srgbClr val="203442"/>
                </a:solidFill>
              </a:defRPr>
            </a:defPPr>
            <a:lvl1pPr algn="l">
              <a:defRPr sz="1458" b="1">
                <a:solidFill>
                  <a:srgbClr val="203442"/>
                </a:solidFill>
              </a:defRPr>
            </a:lvl1pPr>
            <a:lvl2pPr algn="l">
              <a:defRPr sz="1458" b="1">
                <a:solidFill>
                  <a:srgbClr val="203442"/>
                </a:solidFill>
              </a:defRPr>
            </a:lvl2pPr>
            <a:lvl3pPr algn="l">
              <a:defRPr sz="1458" b="1">
                <a:solidFill>
                  <a:srgbClr val="203442"/>
                </a:solidFill>
              </a:defRPr>
            </a:lvl3pPr>
            <a:lvl4pPr algn="l">
              <a:defRPr sz="1458" b="1">
                <a:solidFill>
                  <a:srgbClr val="203442"/>
                </a:solidFill>
              </a:defRPr>
            </a:lvl4pPr>
            <a:lvl5pPr algn="l">
              <a:defRPr sz="1458" b="1">
                <a:solidFill>
                  <a:srgbClr val="203442"/>
                </a:solidFill>
              </a:defRPr>
            </a:lvl5pPr>
            <a:lvl6pPr algn="l">
              <a:defRPr sz="1458" b="1">
                <a:solidFill>
                  <a:srgbClr val="203442"/>
                </a:solidFill>
              </a:defRPr>
            </a:lvl6pPr>
            <a:lvl7pPr algn="l">
              <a:defRPr sz="1458" b="1">
                <a:solidFill>
                  <a:srgbClr val="203442"/>
                </a:solidFill>
              </a:defRPr>
            </a:lvl7pPr>
            <a:lvl8pPr algn="l">
              <a:defRPr sz="1458" b="1">
                <a:solidFill>
                  <a:srgbClr val="203442"/>
                </a:solidFill>
              </a:defRPr>
            </a:lvl8pPr>
            <a:lvl9pPr algn="l">
              <a:defRPr sz="1458" b="1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458" b="1">
                <a:solidFill>
                  <a:srgbClr val="203442"/>
                </a:solidFill>
              </a:defRPr>
            </a:pPr>
            <a:r>
              <a:rPr sz="1458" b="1">
                <a:solidFill>
                  <a:srgbClr val="203442"/>
                </a:solidFill>
              </a:rPr>
              <a:t>Доля раскрытий: в 2026 или годом раньше?</a:t>
            </a:r>
          </a:p>
        </p:txBody>
      </p:sp>
      <p:sp>
        <p:nvSpPr>
          <p:cNvPr id="74" name="text_41 ● Раскрытия 2026      ○ Раскрытия 2025">
            <a:extLst xmlns:a="http://schemas.openxmlformats.org/drawingml/2006/main">
              <a:ext uri="{FF2B5EF4-FFF2-40B4-BE49-F238E27FC236}">
                <a16:creationId xmlns:a16="http://schemas.microsoft.com/office/drawing/2014/main" id="{0A123560-6F98-4650-8050-9DB615512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21171" y="6894116"/>
            <a:ext cx="3121550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203442"/>
                </a:solidFill>
              </a:defRPr>
            </a:defPPr>
            <a:lvl1pPr algn="l">
              <a:defRPr sz="1146" b="0">
                <a:solidFill>
                  <a:srgbClr val="203442"/>
                </a:solidFill>
              </a:defRPr>
            </a:lvl1pPr>
            <a:lvl2pPr algn="l">
              <a:defRPr sz="1146" b="0">
                <a:solidFill>
                  <a:srgbClr val="203442"/>
                </a:solidFill>
              </a:defRPr>
            </a:lvl2pPr>
            <a:lvl3pPr algn="l">
              <a:defRPr sz="1146" b="0">
                <a:solidFill>
                  <a:srgbClr val="203442"/>
                </a:solidFill>
              </a:defRPr>
            </a:lvl3pPr>
            <a:lvl4pPr algn="l">
              <a:defRPr sz="1146" b="0">
                <a:solidFill>
                  <a:srgbClr val="203442"/>
                </a:solidFill>
              </a:defRPr>
            </a:lvl4pPr>
            <a:lvl5pPr algn="l">
              <a:defRPr sz="1146" b="0">
                <a:solidFill>
                  <a:srgbClr val="203442"/>
                </a:solidFill>
              </a:defRPr>
            </a:lvl5pPr>
            <a:lvl6pPr algn="l">
              <a:defRPr sz="1146" b="0">
                <a:solidFill>
                  <a:srgbClr val="203442"/>
                </a:solidFill>
              </a:defRPr>
            </a:lvl6pPr>
            <a:lvl7pPr algn="l">
              <a:defRPr sz="1146" b="0">
                <a:solidFill>
                  <a:srgbClr val="203442"/>
                </a:solidFill>
              </a:defRPr>
            </a:lvl7pPr>
            <a:lvl8pPr algn="l">
              <a:defRPr sz="1146" b="0">
                <a:solidFill>
                  <a:srgbClr val="203442"/>
                </a:solidFill>
              </a:defRPr>
            </a:lvl8pPr>
            <a:lvl9pPr algn="l">
              <a:defRPr sz="1146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203442"/>
                </a:solidFill>
              </a:defRPr>
            </a:pPr>
            <a:r>
              <a:rPr sz="1146" b="0">
                <a:solidFill>
                  <a:srgbClr val="203442"/>
                </a:solidFill>
              </a:rPr>
              <a:t>● Раскрытия 2026      ○ Раскрытия 2025</a:t>
            </a:r>
          </a:p>
        </p:txBody>
      </p:sp>
    </p:spTree>
    <p:extLst>
      <p:ext uri="{BB962C8B-B14F-4D97-AF65-F5344CB8AC3E}">
        <p14:creationId xmlns:p14="http://schemas.microsoft.com/office/powerpoint/2010/main" val="171689232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tch_1">
            <a:extLst xmlns:a="http://schemas.openxmlformats.org/drawingml/2006/main">
              <a:ext uri="{FF2B5EF4-FFF2-40B4-BE49-F238E27FC236}">
                <a16:creationId xmlns:a16="http://schemas.microsoft.com/office/drawing/2014/main" id="{0DC9F723-AC04-4477-82B1-13B7D1EFD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8572500"/>
          </a:xfrm>
          <a:custGeom xmlns:a="http://schemas.openxmlformats.org/drawingml/2006/main">
            <a:pathLst>
              <a:path w="15240000" h="8572500">
                <a:moveTo>
                  <a:pt x="0" y="8572500"/>
                </a:moveTo>
                <a:lnTo>
                  <a:pt x="15240000" y="8572500"/>
                </a:lnTo>
                <a:lnTo>
                  <a:pt x="15240000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3" name="patch_2">
            <a:extLst xmlns:a="http://schemas.openxmlformats.org/drawingml/2006/main">
              <a:ext uri="{FF2B5EF4-FFF2-40B4-BE49-F238E27FC236}">
                <a16:creationId xmlns:a16="http://schemas.microsoft.com/office/drawing/2014/main" id="{F2E004CA-BBCF-4F18-AA20-9059E56F3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143125"/>
            <a:ext cx="5943600" cy="3943350"/>
          </a:xfrm>
          <a:custGeom xmlns:a="http://schemas.openxmlformats.org/drawingml/2006/main">
            <a:pathLst>
              <a:path w="5943600" h="3943350">
                <a:moveTo>
                  <a:pt x="0" y="3943350"/>
                </a:moveTo>
                <a:lnTo>
                  <a:pt x="5943600" y="3943350"/>
                </a:lnTo>
                <a:lnTo>
                  <a:pt x="5943600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4" name="text_1 −20">
            <a:extLst xmlns:a="http://schemas.openxmlformats.org/drawingml/2006/main">
              <a:ext uri="{FF2B5EF4-FFF2-40B4-BE49-F238E27FC236}">
                <a16:creationId xmlns:a16="http://schemas.microsoft.com/office/drawing/2014/main" id="{F28DBF71-1A2C-4819-A275-7ACCB0615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56321" y="6154307"/>
            <a:ext cx="33357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−20</a:t>
            </a:r>
          </a:p>
        </p:txBody>
      </p:sp>
      <p:sp>
        <p:nvSpPr>
          <p:cNvPr id="5" name="text_2 −15">
            <a:extLst xmlns:a="http://schemas.openxmlformats.org/drawingml/2006/main">
              <a:ext uri="{FF2B5EF4-FFF2-40B4-BE49-F238E27FC236}">
                <a16:creationId xmlns:a16="http://schemas.microsoft.com/office/drawing/2014/main" id="{3B7C113C-A896-41F2-A419-A8D19B334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056867" y="6154307"/>
            <a:ext cx="33357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−15</a:t>
            </a:r>
          </a:p>
        </p:txBody>
      </p:sp>
      <p:sp>
        <p:nvSpPr>
          <p:cNvPr id="6" name="text_3 −10">
            <a:extLst xmlns:a="http://schemas.openxmlformats.org/drawingml/2006/main">
              <a:ext uri="{FF2B5EF4-FFF2-40B4-BE49-F238E27FC236}">
                <a16:creationId xmlns:a16="http://schemas.microsoft.com/office/drawing/2014/main" id="{D21D427E-6734-4D4D-9394-02C332470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957412" y="6154307"/>
            <a:ext cx="33357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−10</a:t>
            </a:r>
          </a:p>
        </p:txBody>
      </p:sp>
      <p:sp>
        <p:nvSpPr>
          <p:cNvPr id="7" name="text_4 −5">
            <a:extLst xmlns:a="http://schemas.openxmlformats.org/drawingml/2006/main">
              <a:ext uri="{FF2B5EF4-FFF2-40B4-BE49-F238E27FC236}">
                <a16:creationId xmlns:a16="http://schemas.microsoft.com/office/drawing/2014/main" id="{B612D658-68E6-4531-8DD7-0595C01C4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904252" y="6154307"/>
            <a:ext cx="240988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−5</a:t>
            </a:r>
          </a:p>
        </p:txBody>
      </p:sp>
      <p:sp>
        <p:nvSpPr>
          <p:cNvPr id="8" name="text_5 0">
            <a:extLst xmlns:a="http://schemas.openxmlformats.org/drawingml/2006/main">
              <a:ext uri="{FF2B5EF4-FFF2-40B4-BE49-F238E27FC236}">
                <a16:creationId xmlns:a16="http://schemas.microsoft.com/office/drawing/2014/main" id="{A2ADAB2A-F911-4106-A664-F5A01A220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865768" y="6154307"/>
            <a:ext cx="11904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</a:t>
            </a:r>
          </a:p>
        </p:txBody>
      </p:sp>
      <p:sp>
        <p:nvSpPr>
          <p:cNvPr id="9" name="text_6 5">
            <a:extLst xmlns:a="http://schemas.openxmlformats.org/drawingml/2006/main">
              <a:ext uri="{FF2B5EF4-FFF2-40B4-BE49-F238E27FC236}">
                <a16:creationId xmlns:a16="http://schemas.microsoft.com/office/drawing/2014/main" id="{8F67E4ED-2F17-4F64-BF22-F977CEFE5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766313" y="6154307"/>
            <a:ext cx="11904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5</a:t>
            </a:r>
          </a:p>
        </p:txBody>
      </p:sp>
      <p:sp>
        <p:nvSpPr>
          <p:cNvPr id="10" name="text_7 10">
            <a:extLst xmlns:a="http://schemas.openxmlformats.org/drawingml/2006/main">
              <a:ext uri="{FF2B5EF4-FFF2-40B4-BE49-F238E27FC236}">
                <a16:creationId xmlns:a16="http://schemas.microsoft.com/office/drawing/2014/main" id="{ED45B498-A6D6-4EFD-87F9-998563D6E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620565" y="6154307"/>
            <a:ext cx="211634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10</a:t>
            </a:r>
          </a:p>
        </p:txBody>
      </p:sp>
      <p:sp>
        <p:nvSpPr>
          <p:cNvPr id="11" name="text_8 Недели относительно раскрытия">
            <a:extLst xmlns:a="http://schemas.openxmlformats.org/drawingml/2006/main">
              <a:ext uri="{FF2B5EF4-FFF2-40B4-BE49-F238E27FC236}">
                <a16:creationId xmlns:a16="http://schemas.microsoft.com/office/drawing/2014/main" id="{BC771926-73B8-4846-A284-11A65D66C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703752" y="6350492"/>
            <a:ext cx="2822095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203442"/>
                </a:solidFill>
              </a:defRPr>
            </a:defPPr>
            <a:lvl1pPr algn="l">
              <a:defRPr sz="1250" b="0">
                <a:solidFill>
                  <a:srgbClr val="203442"/>
                </a:solidFill>
              </a:defRPr>
            </a:lvl1pPr>
            <a:lvl2pPr algn="l">
              <a:defRPr sz="1250" b="0">
                <a:solidFill>
                  <a:srgbClr val="203442"/>
                </a:solidFill>
              </a:defRPr>
            </a:lvl2pPr>
            <a:lvl3pPr algn="l">
              <a:defRPr sz="1250" b="0">
                <a:solidFill>
                  <a:srgbClr val="203442"/>
                </a:solidFill>
              </a:defRPr>
            </a:lvl3pPr>
            <a:lvl4pPr algn="l">
              <a:defRPr sz="1250" b="0">
                <a:solidFill>
                  <a:srgbClr val="203442"/>
                </a:solidFill>
              </a:defRPr>
            </a:lvl4pPr>
            <a:lvl5pPr algn="l">
              <a:defRPr sz="1250" b="0">
                <a:solidFill>
                  <a:srgbClr val="203442"/>
                </a:solidFill>
              </a:defRPr>
            </a:lvl5pPr>
            <a:lvl6pPr algn="l">
              <a:defRPr sz="1250" b="0">
                <a:solidFill>
                  <a:srgbClr val="203442"/>
                </a:solidFill>
              </a:defRPr>
            </a:lvl6pPr>
            <a:lvl7pPr algn="l">
              <a:defRPr sz="1250" b="0">
                <a:solidFill>
                  <a:srgbClr val="203442"/>
                </a:solidFill>
              </a:defRPr>
            </a:lvl7pPr>
            <a:lvl8pPr algn="l">
              <a:defRPr sz="1250" b="0">
                <a:solidFill>
                  <a:srgbClr val="203442"/>
                </a:solidFill>
              </a:defRPr>
            </a:lvl8pPr>
            <a:lvl9pPr algn="l">
              <a:defRPr sz="125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203442"/>
                </a:solidFill>
              </a:defRPr>
            </a:pPr>
            <a:r>
              <a:rPr sz="1250" b="0">
                <a:solidFill>
                  <a:srgbClr val="203442"/>
                </a:solidFill>
              </a:rPr>
              <a:t>Недели относительно раскрытия</a:t>
            </a:r>
          </a:p>
        </p:txBody>
      </p:sp>
      <p:sp>
        <p:nvSpPr>
          <p:cNvPr id="12" name="line2d_8">
            <a:extLst xmlns:a="http://schemas.openxmlformats.org/drawingml/2006/main">
              <a:ext uri="{FF2B5EF4-FFF2-40B4-BE49-F238E27FC236}">
                <a16:creationId xmlns:a16="http://schemas.microsoft.com/office/drawing/2014/main" id="{5978FBB8-55C0-419D-8333-B5DF4C1DA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6086475"/>
            <a:ext cx="5943600" cy="95"/>
          </a:xfrm>
          <a:custGeom xmlns:a="http://schemas.openxmlformats.org/drawingml/2006/main">
            <a:pathLst>
              <a:path w="5943600" h="95">
                <a:moveTo>
                  <a:pt x="0" y="0"/>
                </a:moveTo>
                <a:lnTo>
                  <a:pt x="59436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13" name="text_9 0.00">
            <a:extLst xmlns:a="http://schemas.openxmlformats.org/drawingml/2006/main">
              <a:ext uri="{FF2B5EF4-FFF2-40B4-BE49-F238E27FC236}">
                <a16:creationId xmlns:a16="http://schemas.microsoft.com/office/drawing/2014/main" id="{4E308DEF-9C41-4AA5-9275-48EE2FD37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99926" y="6006421"/>
            <a:ext cx="350470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0.00</a:t>
            </a:r>
          </a:p>
        </p:txBody>
      </p:sp>
      <p:sp>
        <p:nvSpPr>
          <p:cNvPr id="14" name="line2d_10">
            <a:extLst xmlns:a="http://schemas.openxmlformats.org/drawingml/2006/main">
              <a:ext uri="{FF2B5EF4-FFF2-40B4-BE49-F238E27FC236}">
                <a16:creationId xmlns:a16="http://schemas.microsoft.com/office/drawing/2014/main" id="{19F1D6A8-7E8B-42C6-AD9D-FF81F222C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342650"/>
            <a:ext cx="5943600" cy="95"/>
          </a:xfrm>
          <a:custGeom xmlns:a="http://schemas.openxmlformats.org/drawingml/2006/main">
            <a:pathLst>
              <a:path w="5943600" h="95">
                <a:moveTo>
                  <a:pt x="0" y="0"/>
                </a:moveTo>
                <a:lnTo>
                  <a:pt x="59436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15" name="text_10 0.01">
            <a:extLst xmlns:a="http://schemas.openxmlformats.org/drawingml/2006/main">
              <a:ext uri="{FF2B5EF4-FFF2-40B4-BE49-F238E27FC236}">
                <a16:creationId xmlns:a16="http://schemas.microsoft.com/office/drawing/2014/main" id="{814DF39D-C57A-4410-A511-B833A5458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99926" y="5262596"/>
            <a:ext cx="350470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0.01</a:t>
            </a:r>
          </a:p>
        </p:txBody>
      </p:sp>
      <p:sp>
        <p:nvSpPr>
          <p:cNvPr id="16" name="line2d_12">
            <a:extLst xmlns:a="http://schemas.openxmlformats.org/drawingml/2006/main">
              <a:ext uri="{FF2B5EF4-FFF2-40B4-BE49-F238E27FC236}">
                <a16:creationId xmlns:a16="http://schemas.microsoft.com/office/drawing/2014/main" id="{093049EA-3CF9-4BCF-881C-55B998D71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598824"/>
            <a:ext cx="5943600" cy="95"/>
          </a:xfrm>
          <a:custGeom xmlns:a="http://schemas.openxmlformats.org/drawingml/2006/main">
            <a:pathLst>
              <a:path w="5943600" h="95">
                <a:moveTo>
                  <a:pt x="0" y="0"/>
                </a:moveTo>
                <a:lnTo>
                  <a:pt x="59436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17" name="text_11 0.02">
            <a:extLst xmlns:a="http://schemas.openxmlformats.org/drawingml/2006/main">
              <a:ext uri="{FF2B5EF4-FFF2-40B4-BE49-F238E27FC236}">
                <a16:creationId xmlns:a16="http://schemas.microsoft.com/office/drawing/2014/main" id="{826157B4-1588-44C5-AD9D-7C0131E81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99926" y="4518771"/>
            <a:ext cx="350470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0.02</a:t>
            </a:r>
          </a:p>
        </p:txBody>
      </p:sp>
      <p:sp>
        <p:nvSpPr>
          <p:cNvPr id="18" name="line2d_14">
            <a:extLst xmlns:a="http://schemas.openxmlformats.org/drawingml/2006/main">
              <a:ext uri="{FF2B5EF4-FFF2-40B4-BE49-F238E27FC236}">
                <a16:creationId xmlns:a16="http://schemas.microsoft.com/office/drawing/2014/main" id="{EC9C1CBD-C005-4558-AC8F-6CB2022F2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854999"/>
            <a:ext cx="5943600" cy="95"/>
          </a:xfrm>
          <a:custGeom xmlns:a="http://schemas.openxmlformats.org/drawingml/2006/main">
            <a:pathLst>
              <a:path w="5943600" h="95">
                <a:moveTo>
                  <a:pt x="0" y="0"/>
                </a:moveTo>
                <a:lnTo>
                  <a:pt x="59436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19" name="text_12 0.03">
            <a:extLst xmlns:a="http://schemas.openxmlformats.org/drawingml/2006/main">
              <a:ext uri="{FF2B5EF4-FFF2-40B4-BE49-F238E27FC236}">
                <a16:creationId xmlns:a16="http://schemas.microsoft.com/office/drawing/2014/main" id="{E2DD2B92-1748-480D-B5AE-D4B82016B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99926" y="3774945"/>
            <a:ext cx="350470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0.03</a:t>
            </a:r>
          </a:p>
        </p:txBody>
      </p:sp>
      <p:sp>
        <p:nvSpPr>
          <p:cNvPr id="20" name="line2d_16">
            <a:extLst xmlns:a="http://schemas.openxmlformats.org/drawingml/2006/main">
              <a:ext uri="{FF2B5EF4-FFF2-40B4-BE49-F238E27FC236}">
                <a16:creationId xmlns:a16="http://schemas.microsoft.com/office/drawing/2014/main" id="{1614F031-1D5C-4EC3-899F-A6AEB290B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111174"/>
            <a:ext cx="5943600" cy="95"/>
          </a:xfrm>
          <a:custGeom xmlns:a="http://schemas.openxmlformats.org/drawingml/2006/main">
            <a:pathLst>
              <a:path w="5943600" h="95">
                <a:moveTo>
                  <a:pt x="0" y="0"/>
                </a:moveTo>
                <a:lnTo>
                  <a:pt x="59436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21" name="text_13 0.04">
            <a:extLst xmlns:a="http://schemas.openxmlformats.org/drawingml/2006/main">
              <a:ext uri="{FF2B5EF4-FFF2-40B4-BE49-F238E27FC236}">
                <a16:creationId xmlns:a16="http://schemas.microsoft.com/office/drawing/2014/main" id="{1806B6FD-4F74-412C-BC96-CCAFADF0F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99926" y="3031120"/>
            <a:ext cx="350470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0.04</a:t>
            </a:r>
          </a:p>
        </p:txBody>
      </p:sp>
      <p:sp>
        <p:nvSpPr>
          <p:cNvPr id="22" name="line2d_18">
            <a:extLst xmlns:a="http://schemas.openxmlformats.org/drawingml/2006/main">
              <a:ext uri="{FF2B5EF4-FFF2-40B4-BE49-F238E27FC236}">
                <a16:creationId xmlns:a16="http://schemas.microsoft.com/office/drawing/2014/main" id="{C1D50F2F-01E1-4A66-85FF-ADC212402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367348"/>
            <a:ext cx="5943600" cy="95"/>
          </a:xfrm>
          <a:custGeom xmlns:a="http://schemas.openxmlformats.org/drawingml/2006/main">
            <a:pathLst>
              <a:path w="5943600" h="95">
                <a:moveTo>
                  <a:pt x="0" y="0"/>
                </a:moveTo>
                <a:lnTo>
                  <a:pt x="59436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23" name="text_14 0.05">
            <a:extLst xmlns:a="http://schemas.openxmlformats.org/drawingml/2006/main">
              <a:ext uri="{FF2B5EF4-FFF2-40B4-BE49-F238E27FC236}">
                <a16:creationId xmlns:a16="http://schemas.microsoft.com/office/drawing/2014/main" id="{1384208A-7325-4516-A662-88330594A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99926" y="2287295"/>
            <a:ext cx="350470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0.05</a:t>
            </a:r>
          </a:p>
        </p:txBody>
      </p:sp>
      <p:sp>
        <p:nvSpPr>
          <p:cNvPr id="24" name="text_15 Долей статьи / имя / неделя">
            <a:extLst xmlns:a="http://schemas.openxmlformats.org/drawingml/2006/main">
              <a:ext uri="{FF2B5EF4-FFF2-40B4-BE49-F238E27FC236}">
                <a16:creationId xmlns:a16="http://schemas.microsoft.com/office/drawing/2014/main" id="{34D257A3-1458-4663-B7C4-AAA350369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5400000">
            <a:off x="-612936" y="4015581"/>
            <a:ext cx="2399696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203442"/>
                </a:solidFill>
              </a:defRPr>
            </a:defPPr>
            <a:lvl1pPr algn="l">
              <a:defRPr sz="1250" b="0">
                <a:solidFill>
                  <a:srgbClr val="203442"/>
                </a:solidFill>
              </a:defRPr>
            </a:lvl1pPr>
            <a:lvl2pPr algn="l">
              <a:defRPr sz="1250" b="0">
                <a:solidFill>
                  <a:srgbClr val="203442"/>
                </a:solidFill>
              </a:defRPr>
            </a:lvl2pPr>
            <a:lvl3pPr algn="l">
              <a:defRPr sz="1250" b="0">
                <a:solidFill>
                  <a:srgbClr val="203442"/>
                </a:solidFill>
              </a:defRPr>
            </a:lvl3pPr>
            <a:lvl4pPr algn="l">
              <a:defRPr sz="1250" b="0">
                <a:solidFill>
                  <a:srgbClr val="203442"/>
                </a:solidFill>
              </a:defRPr>
            </a:lvl4pPr>
            <a:lvl5pPr algn="l">
              <a:defRPr sz="1250" b="0">
                <a:solidFill>
                  <a:srgbClr val="203442"/>
                </a:solidFill>
              </a:defRPr>
            </a:lvl5pPr>
            <a:lvl6pPr algn="l">
              <a:defRPr sz="1250" b="0">
                <a:solidFill>
                  <a:srgbClr val="203442"/>
                </a:solidFill>
              </a:defRPr>
            </a:lvl6pPr>
            <a:lvl7pPr algn="l">
              <a:defRPr sz="1250" b="0">
                <a:solidFill>
                  <a:srgbClr val="203442"/>
                </a:solidFill>
              </a:defRPr>
            </a:lvl7pPr>
            <a:lvl8pPr algn="l">
              <a:defRPr sz="1250" b="0">
                <a:solidFill>
                  <a:srgbClr val="203442"/>
                </a:solidFill>
              </a:defRPr>
            </a:lvl8pPr>
            <a:lvl9pPr algn="l">
              <a:defRPr sz="125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203442"/>
                </a:solidFill>
              </a:defRPr>
            </a:pPr>
            <a:r>
              <a:rPr sz="1250" b="0">
                <a:solidFill>
                  <a:srgbClr val="203442"/>
                </a:solidFill>
              </a:rPr>
              <a:t>Долей статьи / имя / неделя</a:t>
            </a:r>
          </a:p>
        </p:txBody>
      </p:sp>
      <p:sp>
        <p:nvSpPr>
          <p:cNvPr id="25" name="patch_3">
            <a:extLst xmlns:a="http://schemas.openxmlformats.org/drawingml/2006/main">
              <a:ext uri="{FF2B5EF4-FFF2-40B4-BE49-F238E27FC236}">
                <a16:creationId xmlns:a16="http://schemas.microsoft.com/office/drawing/2014/main" id="{0ECCBDE1-4122-48F1-BE84-51F203C86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5182" y="2143125"/>
            <a:ext cx="360218" cy="3943350"/>
          </a:xfrm>
          <a:custGeom xmlns:a="http://schemas.openxmlformats.org/drawingml/2006/main">
            <a:pathLst>
              <a:path w="360218" h="3943350">
                <a:moveTo>
                  <a:pt x="0" y="3943350"/>
                </a:moveTo>
                <a:lnTo>
                  <a:pt x="360218" y="3943350"/>
                </a:lnTo>
                <a:lnTo>
                  <a:pt x="360218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9BA9AE">
              <a:alpha val="20000"/>
            </a:srgbClr>
          </a:solidFill>
          <a:ln xmlns:a="http://schemas.openxmlformats.org/drawingml/2006/main" w="13229">
            <a:solidFill>
              <a:srgbClr val="9BA9AE">
                <a:alpha val="20000"/>
              </a:srgbClr>
            </a:solidFill>
            <a:prstDash val="solid"/>
          </a:ln>
        </p:spPr>
      </p:sp>
      <p:sp>
        <p:nvSpPr>
          <p:cNvPr id="26" name="line2d_20">
            <a:extLst xmlns:a="http://schemas.openxmlformats.org/drawingml/2006/main">
              <a:ext uri="{FF2B5EF4-FFF2-40B4-BE49-F238E27FC236}">
                <a16:creationId xmlns:a16="http://schemas.microsoft.com/office/drawing/2014/main" id="{75954FEE-8C06-424D-BB75-76AA3B7E6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3164" y="4557381"/>
            <a:ext cx="2881745" cy="586521"/>
          </a:xfrm>
          <a:custGeom xmlns:a="http://schemas.openxmlformats.org/drawingml/2006/main">
            <a:pathLst>
              <a:path w="2881745" h="586521">
                <a:moveTo>
                  <a:pt x="0" y="586521"/>
                </a:moveTo>
                <a:lnTo>
                  <a:pt x="720436" y="0"/>
                </a:lnTo>
                <a:lnTo>
                  <a:pt x="1440873" y="533391"/>
                </a:lnTo>
                <a:lnTo>
                  <a:pt x="2161309" y="375520"/>
                </a:lnTo>
                <a:lnTo>
                  <a:pt x="2881745" y="578650"/>
                </a:lnTo>
              </a:path>
            </a:pathLst>
          </a:custGeom>
          <a:noFill xmlns:a="http://schemas.openxmlformats.org/drawingml/2006/main"/>
          <a:ln xmlns:a="http://schemas.openxmlformats.org/drawingml/2006/main" w="33073">
            <a:solidFill>
              <a:srgbClr val="007F78"/>
            </a:solidFill>
            <a:prstDash val="solid"/>
          </a:ln>
        </p:spPr>
      </p:sp>
      <p:sp>
        <p:nvSpPr>
          <p:cNvPr id="27" name="m6f570fff75">
            <a:extLst xmlns:a="http://schemas.openxmlformats.org/drawingml/2006/main">
              <a:ext uri="{FF2B5EF4-FFF2-40B4-BE49-F238E27FC236}">
                <a16:creationId xmlns:a16="http://schemas.microsoft.com/office/drawing/2014/main" id="{E91EA7B3-4ED2-412F-848B-A59528613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476" y="5104215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007F78"/>
          </a:solidFill>
          <a:ln xmlns:a="http://schemas.openxmlformats.org/drawingml/2006/main" w="13229">
            <a:solidFill>
              <a:srgbClr val="007F78"/>
            </a:solidFill>
            <a:prstDash val="solid"/>
          </a:ln>
        </p:spPr>
      </p:sp>
      <p:sp>
        <p:nvSpPr>
          <p:cNvPr id="28" name="m6f570fff75">
            <a:extLst xmlns:a="http://schemas.openxmlformats.org/drawingml/2006/main">
              <a:ext uri="{FF2B5EF4-FFF2-40B4-BE49-F238E27FC236}">
                <a16:creationId xmlns:a16="http://schemas.microsoft.com/office/drawing/2014/main" id="{7CA84A70-285D-4306-968E-BCEF97AD5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3912" y="4517694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007F78"/>
          </a:solidFill>
          <a:ln xmlns:a="http://schemas.openxmlformats.org/drawingml/2006/main" w="13229">
            <a:solidFill>
              <a:srgbClr val="007F78"/>
            </a:solidFill>
            <a:prstDash val="solid"/>
          </a:ln>
        </p:spPr>
      </p:sp>
      <p:sp>
        <p:nvSpPr>
          <p:cNvPr id="29" name="m6f570fff75">
            <a:extLst xmlns:a="http://schemas.openxmlformats.org/drawingml/2006/main">
              <a:ext uri="{FF2B5EF4-FFF2-40B4-BE49-F238E27FC236}">
                <a16:creationId xmlns:a16="http://schemas.microsoft.com/office/drawing/2014/main" id="{294AB51D-0F89-4BA2-A903-FDF8516EA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4349" y="5051085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007F78"/>
          </a:solidFill>
          <a:ln xmlns:a="http://schemas.openxmlformats.org/drawingml/2006/main" w="13229">
            <a:solidFill>
              <a:srgbClr val="007F78"/>
            </a:solidFill>
            <a:prstDash val="solid"/>
          </a:ln>
        </p:spPr>
      </p:sp>
      <p:sp>
        <p:nvSpPr>
          <p:cNvPr id="30" name="m6f570fff75">
            <a:extLst xmlns:a="http://schemas.openxmlformats.org/drawingml/2006/main">
              <a:ext uri="{FF2B5EF4-FFF2-40B4-BE49-F238E27FC236}">
                <a16:creationId xmlns:a16="http://schemas.microsoft.com/office/drawing/2014/main" id="{FB01BF0D-3EEA-483B-AC35-5E7B8E317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4785" y="4893214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007F78"/>
          </a:solidFill>
          <a:ln xmlns:a="http://schemas.openxmlformats.org/drawingml/2006/main" w="13229">
            <a:solidFill>
              <a:srgbClr val="007F78"/>
            </a:solidFill>
            <a:prstDash val="solid"/>
          </a:ln>
        </p:spPr>
      </p:sp>
      <p:sp>
        <p:nvSpPr>
          <p:cNvPr id="31" name="m6f570fff75">
            <a:extLst xmlns:a="http://schemas.openxmlformats.org/drawingml/2006/main">
              <a:ext uri="{FF2B5EF4-FFF2-40B4-BE49-F238E27FC236}">
                <a16:creationId xmlns:a16="http://schemas.microsoft.com/office/drawing/2014/main" id="{40BE0106-8860-46E5-AFD4-C0E604784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5222" y="5096344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007F78"/>
          </a:solidFill>
          <a:ln xmlns:a="http://schemas.openxmlformats.org/drawingml/2006/main" w="13229">
            <a:solidFill>
              <a:srgbClr val="007F78"/>
            </a:solidFill>
            <a:prstDash val="solid"/>
          </a:ln>
        </p:spPr>
      </p:sp>
      <p:sp>
        <p:nvSpPr>
          <p:cNvPr id="32" name="line2d_21">
            <a:extLst xmlns:a="http://schemas.openxmlformats.org/drawingml/2006/main">
              <a:ext uri="{FF2B5EF4-FFF2-40B4-BE49-F238E27FC236}">
                <a16:creationId xmlns:a16="http://schemas.microsoft.com/office/drawing/2014/main" id="{4E1528DF-8BB0-466F-9C21-BCCECC31A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564" y="2287337"/>
            <a:ext cx="1440873" cy="961911"/>
          </a:xfrm>
          <a:custGeom xmlns:a="http://schemas.openxmlformats.org/drawingml/2006/main">
            <a:pathLst>
              <a:path w="1440873" h="961911">
                <a:moveTo>
                  <a:pt x="0" y="961911"/>
                </a:moveTo>
                <a:lnTo>
                  <a:pt x="720436" y="524171"/>
                </a:lnTo>
                <a:lnTo>
                  <a:pt x="1440873" y="0"/>
                </a:lnTo>
              </a:path>
            </a:pathLst>
          </a:custGeom>
          <a:noFill xmlns:a="http://schemas.openxmlformats.org/drawingml/2006/main"/>
          <a:ln xmlns:a="http://schemas.openxmlformats.org/drawingml/2006/main" w="33073">
            <a:solidFill>
              <a:srgbClr val="007F78"/>
            </a:solidFill>
            <a:prstDash val="solid"/>
          </a:ln>
        </p:spPr>
      </p:sp>
      <p:sp>
        <p:nvSpPr>
          <p:cNvPr id="33" name="m6f570fff75">
            <a:extLst xmlns:a="http://schemas.openxmlformats.org/drawingml/2006/main">
              <a:ext uri="{FF2B5EF4-FFF2-40B4-BE49-F238E27FC236}">
                <a16:creationId xmlns:a16="http://schemas.microsoft.com/office/drawing/2014/main" id="{BB926C52-C3A8-47DD-8DC0-A04218B14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5876" y="3209560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007F78"/>
          </a:solidFill>
          <a:ln xmlns:a="http://schemas.openxmlformats.org/drawingml/2006/main" w="13229">
            <a:solidFill>
              <a:srgbClr val="007F78"/>
            </a:solidFill>
            <a:prstDash val="solid"/>
          </a:ln>
        </p:spPr>
      </p:sp>
      <p:sp>
        <p:nvSpPr>
          <p:cNvPr id="34" name="m6f570fff75">
            <a:extLst xmlns:a="http://schemas.openxmlformats.org/drawingml/2006/main">
              <a:ext uri="{FF2B5EF4-FFF2-40B4-BE49-F238E27FC236}">
                <a16:creationId xmlns:a16="http://schemas.microsoft.com/office/drawing/2014/main" id="{E3E167CA-BC86-49D7-B0FE-F237D378D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6313" y="2771820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007F78"/>
          </a:solidFill>
          <a:ln xmlns:a="http://schemas.openxmlformats.org/drawingml/2006/main" w="13229">
            <a:solidFill>
              <a:srgbClr val="007F78"/>
            </a:solidFill>
            <a:prstDash val="solid"/>
          </a:ln>
        </p:spPr>
      </p:sp>
      <p:sp>
        <p:nvSpPr>
          <p:cNvPr id="35" name="m6f570fff75">
            <a:extLst xmlns:a="http://schemas.openxmlformats.org/drawingml/2006/main">
              <a:ext uri="{FF2B5EF4-FFF2-40B4-BE49-F238E27FC236}">
                <a16:creationId xmlns:a16="http://schemas.microsoft.com/office/drawing/2014/main" id="{A687197B-CA2D-43A7-8225-28EEA875D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6749" y="2247649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007F78"/>
          </a:solidFill>
          <a:ln xmlns:a="http://schemas.openxmlformats.org/drawingml/2006/main" w="13229">
            <a:solidFill>
              <a:srgbClr val="007F78"/>
            </a:solidFill>
            <a:prstDash val="solid"/>
          </a:ln>
        </p:spPr>
      </p:sp>
      <p:sp>
        <p:nvSpPr>
          <p:cNvPr id="36" name="line2d_22">
            <a:extLst xmlns:a="http://schemas.openxmlformats.org/drawingml/2006/main">
              <a:ext uri="{FF2B5EF4-FFF2-40B4-BE49-F238E27FC236}">
                <a16:creationId xmlns:a16="http://schemas.microsoft.com/office/drawing/2014/main" id="{E84FF4FD-6F27-4731-84E8-23033B74C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3164" y="4825320"/>
            <a:ext cx="2881745" cy="346247"/>
          </a:xfrm>
          <a:custGeom xmlns:a="http://schemas.openxmlformats.org/drawingml/2006/main">
            <a:pathLst>
              <a:path w="2881745" h="346247">
                <a:moveTo>
                  <a:pt x="0" y="321935"/>
                </a:moveTo>
                <a:lnTo>
                  <a:pt x="720436" y="0"/>
                </a:lnTo>
                <a:lnTo>
                  <a:pt x="1440873" y="346247"/>
                </a:lnTo>
                <a:lnTo>
                  <a:pt x="2161309" y="195713"/>
                </a:lnTo>
                <a:lnTo>
                  <a:pt x="2881745" y="139418"/>
                </a:lnTo>
              </a:path>
            </a:pathLst>
          </a:custGeom>
          <a:noFill xmlns:a="http://schemas.openxmlformats.org/drawingml/2006/main"/>
          <a:ln xmlns:a="http://schemas.openxmlformats.org/drawingml/2006/main" w="33073">
            <a:solidFill>
              <a:srgbClr val="426B91"/>
            </a:solidFill>
            <a:prstDash val="solid"/>
          </a:ln>
        </p:spPr>
      </p:sp>
      <p:sp>
        <p:nvSpPr>
          <p:cNvPr id="37" name="m46b81412ec">
            <a:extLst xmlns:a="http://schemas.openxmlformats.org/drawingml/2006/main">
              <a:ext uri="{FF2B5EF4-FFF2-40B4-BE49-F238E27FC236}">
                <a16:creationId xmlns:a16="http://schemas.microsoft.com/office/drawing/2014/main" id="{AB2D44FA-6D3E-439B-BF3E-D6CD5B8E0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476" y="5107567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426B91"/>
          </a:solidFill>
          <a:ln xmlns:a="http://schemas.openxmlformats.org/drawingml/2006/main" w="13229">
            <a:solidFill>
              <a:srgbClr val="426B91"/>
            </a:solidFill>
            <a:prstDash val="solid"/>
          </a:ln>
        </p:spPr>
      </p:sp>
      <p:sp>
        <p:nvSpPr>
          <p:cNvPr id="38" name="m46b81412ec">
            <a:extLst xmlns:a="http://schemas.openxmlformats.org/drawingml/2006/main">
              <a:ext uri="{FF2B5EF4-FFF2-40B4-BE49-F238E27FC236}">
                <a16:creationId xmlns:a16="http://schemas.microsoft.com/office/drawing/2014/main" id="{ED153C6C-E92A-4238-A3F8-F26F064E9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3912" y="4785632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426B91"/>
          </a:solidFill>
          <a:ln xmlns:a="http://schemas.openxmlformats.org/drawingml/2006/main" w="13229">
            <a:solidFill>
              <a:srgbClr val="426B91"/>
            </a:solidFill>
            <a:prstDash val="solid"/>
          </a:ln>
        </p:spPr>
      </p:sp>
      <p:sp>
        <p:nvSpPr>
          <p:cNvPr id="39" name="m46b81412ec">
            <a:extLst xmlns:a="http://schemas.openxmlformats.org/drawingml/2006/main">
              <a:ext uri="{FF2B5EF4-FFF2-40B4-BE49-F238E27FC236}">
                <a16:creationId xmlns:a16="http://schemas.microsoft.com/office/drawing/2014/main" id="{14A20356-3815-4E52-A8B3-CE34709FF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4349" y="5131879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426B91"/>
          </a:solidFill>
          <a:ln xmlns:a="http://schemas.openxmlformats.org/drawingml/2006/main" w="13229">
            <a:solidFill>
              <a:srgbClr val="426B91"/>
            </a:solidFill>
            <a:prstDash val="solid"/>
          </a:ln>
        </p:spPr>
      </p:sp>
      <p:sp>
        <p:nvSpPr>
          <p:cNvPr id="40" name="m46b81412ec">
            <a:extLst xmlns:a="http://schemas.openxmlformats.org/drawingml/2006/main">
              <a:ext uri="{FF2B5EF4-FFF2-40B4-BE49-F238E27FC236}">
                <a16:creationId xmlns:a16="http://schemas.microsoft.com/office/drawing/2014/main" id="{C78EB5B7-C0D9-4A8C-8EF2-D838D1E42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4785" y="4981345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426B91"/>
          </a:solidFill>
          <a:ln xmlns:a="http://schemas.openxmlformats.org/drawingml/2006/main" w="13229">
            <a:solidFill>
              <a:srgbClr val="426B91"/>
            </a:solidFill>
            <a:prstDash val="solid"/>
          </a:ln>
        </p:spPr>
      </p:sp>
      <p:sp>
        <p:nvSpPr>
          <p:cNvPr id="41" name="m46b81412ec">
            <a:extLst xmlns:a="http://schemas.openxmlformats.org/drawingml/2006/main">
              <a:ext uri="{FF2B5EF4-FFF2-40B4-BE49-F238E27FC236}">
                <a16:creationId xmlns:a16="http://schemas.microsoft.com/office/drawing/2014/main" id="{0D684108-C6E5-462E-84E7-C3F05D98A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5222" y="4925050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426B91"/>
          </a:solidFill>
          <a:ln xmlns:a="http://schemas.openxmlformats.org/drawingml/2006/main" w="13229">
            <a:solidFill>
              <a:srgbClr val="426B91"/>
            </a:solidFill>
            <a:prstDash val="solid"/>
          </a:ln>
        </p:spPr>
      </p:sp>
      <p:sp>
        <p:nvSpPr>
          <p:cNvPr id="42" name="line2d_23">
            <a:extLst xmlns:a="http://schemas.openxmlformats.org/drawingml/2006/main">
              <a:ext uri="{FF2B5EF4-FFF2-40B4-BE49-F238E27FC236}">
                <a16:creationId xmlns:a16="http://schemas.microsoft.com/office/drawing/2014/main" id="{DD3888A0-B3B0-4C6D-BF43-15D7967E2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564" y="4083022"/>
            <a:ext cx="1440873" cy="602119"/>
          </a:xfrm>
          <a:custGeom xmlns:a="http://schemas.openxmlformats.org/drawingml/2006/main">
            <a:pathLst>
              <a:path w="1440873" h="602119">
                <a:moveTo>
                  <a:pt x="0" y="3800"/>
                </a:moveTo>
                <a:lnTo>
                  <a:pt x="720436" y="0"/>
                </a:lnTo>
                <a:lnTo>
                  <a:pt x="1440873" y="602119"/>
                </a:lnTo>
              </a:path>
            </a:pathLst>
          </a:custGeom>
          <a:noFill xmlns:a="http://schemas.openxmlformats.org/drawingml/2006/main"/>
          <a:ln xmlns:a="http://schemas.openxmlformats.org/drawingml/2006/main" w="33073">
            <a:solidFill>
              <a:srgbClr val="426B91"/>
            </a:solidFill>
            <a:prstDash val="solid"/>
          </a:ln>
        </p:spPr>
      </p:sp>
      <p:sp>
        <p:nvSpPr>
          <p:cNvPr id="43" name="m46b81412ec">
            <a:extLst xmlns:a="http://schemas.openxmlformats.org/drawingml/2006/main">
              <a:ext uri="{FF2B5EF4-FFF2-40B4-BE49-F238E27FC236}">
                <a16:creationId xmlns:a16="http://schemas.microsoft.com/office/drawing/2014/main" id="{0C9A8E0B-F4EB-4972-B9B2-F06FF5DAF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5876" y="4047134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426B91"/>
          </a:solidFill>
          <a:ln xmlns:a="http://schemas.openxmlformats.org/drawingml/2006/main" w="13229">
            <a:solidFill>
              <a:srgbClr val="426B91"/>
            </a:solidFill>
            <a:prstDash val="solid"/>
          </a:ln>
        </p:spPr>
      </p:sp>
      <p:sp>
        <p:nvSpPr>
          <p:cNvPr id="44" name="m46b81412ec">
            <a:extLst xmlns:a="http://schemas.openxmlformats.org/drawingml/2006/main">
              <a:ext uri="{FF2B5EF4-FFF2-40B4-BE49-F238E27FC236}">
                <a16:creationId xmlns:a16="http://schemas.microsoft.com/office/drawing/2014/main" id="{D391EA7D-1801-4085-99EA-52B451611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6313" y="4043334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426B91"/>
          </a:solidFill>
          <a:ln xmlns:a="http://schemas.openxmlformats.org/drawingml/2006/main" w="13229">
            <a:solidFill>
              <a:srgbClr val="426B91"/>
            </a:solidFill>
            <a:prstDash val="solid"/>
          </a:ln>
        </p:spPr>
      </p:sp>
      <p:sp>
        <p:nvSpPr>
          <p:cNvPr id="45" name="m46b81412ec">
            <a:extLst xmlns:a="http://schemas.openxmlformats.org/drawingml/2006/main">
              <a:ext uri="{FF2B5EF4-FFF2-40B4-BE49-F238E27FC236}">
                <a16:creationId xmlns:a16="http://schemas.microsoft.com/office/drawing/2014/main" id="{A31C4996-544E-4A92-BDC8-C1ACE23FE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6749" y="4645453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426B91"/>
          </a:solidFill>
          <a:ln xmlns:a="http://schemas.openxmlformats.org/drawingml/2006/main" w="13229">
            <a:solidFill>
              <a:srgbClr val="426B91"/>
            </a:solidFill>
            <a:prstDash val="solid"/>
          </a:ln>
        </p:spPr>
      </p:sp>
      <p:sp>
        <p:nvSpPr>
          <p:cNvPr id="46" name="line2d_24">
            <a:extLst xmlns:a="http://schemas.openxmlformats.org/drawingml/2006/main">
              <a:ext uri="{FF2B5EF4-FFF2-40B4-BE49-F238E27FC236}">
                <a16:creationId xmlns:a16="http://schemas.microsoft.com/office/drawing/2014/main" id="{A82990A8-1961-4E4F-998C-DB42DD724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5291" y="2143125"/>
            <a:ext cx="95" cy="3943350"/>
          </a:xfrm>
          <a:custGeom xmlns:a="http://schemas.openxmlformats.org/drawingml/2006/main">
            <a:pathLst>
              <a:path w="95" h="3943350">
                <a:moveTo>
                  <a:pt x="0" y="394335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844">
            <a:solidFill>
              <a:srgbClr val="9BA9AE"/>
            </a:solidFill>
            <a:prstDash val="dash"/>
          </a:ln>
        </p:spPr>
      </p:sp>
      <p:sp>
        <p:nvSpPr>
          <p:cNvPr id="47" name="text_16 Идеи или доказательства · n=315">
            <a:extLst xmlns:a="http://schemas.openxmlformats.org/drawingml/2006/main">
              <a:ext uri="{FF2B5EF4-FFF2-40B4-BE49-F238E27FC236}">
                <a16:creationId xmlns:a16="http://schemas.microsoft.com/office/drawing/2014/main" id="{C5D8FE2C-3C0C-48E9-BB52-B403FDE22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311789" y="1879203"/>
            <a:ext cx="3606023" cy="2480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63" b="0">
                <a:solidFill>
                  <a:srgbClr val="203442"/>
                </a:solidFill>
              </a:defRPr>
            </a:defPPr>
            <a:lvl1pPr algn="l">
              <a:defRPr sz="1563" b="0">
                <a:solidFill>
                  <a:srgbClr val="203442"/>
                </a:solidFill>
              </a:defRPr>
            </a:lvl1pPr>
            <a:lvl2pPr algn="l">
              <a:defRPr sz="1563" b="0">
                <a:solidFill>
                  <a:srgbClr val="203442"/>
                </a:solidFill>
              </a:defRPr>
            </a:lvl2pPr>
            <a:lvl3pPr algn="l">
              <a:defRPr sz="1563" b="0">
                <a:solidFill>
                  <a:srgbClr val="203442"/>
                </a:solidFill>
              </a:defRPr>
            </a:lvl3pPr>
            <a:lvl4pPr algn="l">
              <a:defRPr sz="1563" b="0">
                <a:solidFill>
                  <a:srgbClr val="203442"/>
                </a:solidFill>
              </a:defRPr>
            </a:lvl4pPr>
            <a:lvl5pPr algn="l">
              <a:defRPr sz="1563" b="0">
                <a:solidFill>
                  <a:srgbClr val="203442"/>
                </a:solidFill>
              </a:defRPr>
            </a:lvl5pPr>
            <a:lvl6pPr algn="l">
              <a:defRPr sz="1563" b="0">
                <a:solidFill>
                  <a:srgbClr val="203442"/>
                </a:solidFill>
              </a:defRPr>
            </a:lvl6pPr>
            <a:lvl7pPr algn="l">
              <a:defRPr sz="1563" b="0">
                <a:solidFill>
                  <a:srgbClr val="203442"/>
                </a:solidFill>
              </a:defRPr>
            </a:lvl7pPr>
            <a:lvl8pPr algn="l">
              <a:defRPr sz="1563" b="0">
                <a:solidFill>
                  <a:srgbClr val="203442"/>
                </a:solidFill>
              </a:defRPr>
            </a:lvl8pPr>
            <a:lvl9pPr algn="l">
              <a:defRPr sz="1563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563" b="0">
                <a:solidFill>
                  <a:srgbClr val="203442"/>
                </a:solidFill>
              </a:defRPr>
            </a:pPr>
            <a:r>
              <a:rPr sz="1563" b="0">
                <a:solidFill>
                  <a:srgbClr val="203442"/>
                </a:solidFill>
              </a:rPr>
              <a:t>Идеи или доказательства · n=315</a:t>
            </a:r>
          </a:p>
        </p:txBody>
      </p:sp>
      <p:sp>
        <p:nvSpPr>
          <p:cNvPr id="48" name="line2d_25">
            <a:extLst xmlns:a="http://schemas.openxmlformats.org/drawingml/2006/main">
              <a:ext uri="{FF2B5EF4-FFF2-40B4-BE49-F238E27FC236}">
                <a16:creationId xmlns:a16="http://schemas.microsoft.com/office/drawing/2014/main" id="{FE3377DC-5C00-48F2-8D2C-3F11497C4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3969" y="2333735"/>
            <a:ext cx="291042" cy="95"/>
          </a:xfrm>
          <a:custGeom xmlns:a="http://schemas.openxmlformats.org/drawingml/2006/main">
            <a:pathLst>
              <a:path w="291042" h="95">
                <a:moveTo>
                  <a:pt x="0" y="0"/>
                </a:moveTo>
                <a:lnTo>
                  <a:pt x="145521" y="0"/>
                </a:lnTo>
                <a:lnTo>
                  <a:pt x="291042" y="0"/>
                </a:lnTo>
              </a:path>
            </a:pathLst>
          </a:custGeom>
          <a:noFill xmlns:a="http://schemas.openxmlformats.org/drawingml/2006/main"/>
          <a:ln xmlns:a="http://schemas.openxmlformats.org/drawingml/2006/main" w="33073">
            <a:solidFill>
              <a:srgbClr val="007F78"/>
            </a:solidFill>
            <a:prstDash val="solid"/>
          </a:ln>
        </p:spPr>
      </p:sp>
      <p:sp>
        <p:nvSpPr>
          <p:cNvPr id="49" name="m6f570fff75">
            <a:extLst xmlns:a="http://schemas.openxmlformats.org/drawingml/2006/main">
              <a:ext uri="{FF2B5EF4-FFF2-40B4-BE49-F238E27FC236}">
                <a16:creationId xmlns:a16="http://schemas.microsoft.com/office/drawing/2014/main" id="{875F02E0-DE54-4C09-A47E-56437147E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9802" y="2294047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007F78"/>
          </a:solidFill>
          <a:ln xmlns:a="http://schemas.openxmlformats.org/drawingml/2006/main" w="13229">
            <a:solidFill>
              <a:srgbClr val="007F78"/>
            </a:solidFill>
            <a:prstDash val="solid"/>
          </a:ln>
        </p:spPr>
      </p:sp>
      <p:sp>
        <p:nvSpPr>
          <p:cNvPr id="50" name="text_17 Раскрывшие ИИ">
            <a:extLst xmlns:a="http://schemas.openxmlformats.org/drawingml/2006/main">
              <a:ext uri="{FF2B5EF4-FFF2-40B4-BE49-F238E27FC236}">
                <a16:creationId xmlns:a16="http://schemas.microsoft.com/office/drawing/2014/main" id="{7CFCC513-B61F-4A8D-9D4A-68311463D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68198" y="2249332"/>
            <a:ext cx="124558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203442"/>
                </a:solidFill>
              </a:defRPr>
            </a:defPPr>
            <a:lvl1pPr algn="l">
              <a:defRPr sz="1146" b="0">
                <a:solidFill>
                  <a:srgbClr val="203442"/>
                </a:solidFill>
              </a:defRPr>
            </a:lvl1pPr>
            <a:lvl2pPr algn="l">
              <a:defRPr sz="1146" b="0">
                <a:solidFill>
                  <a:srgbClr val="203442"/>
                </a:solidFill>
              </a:defRPr>
            </a:lvl2pPr>
            <a:lvl3pPr algn="l">
              <a:defRPr sz="1146" b="0">
                <a:solidFill>
                  <a:srgbClr val="203442"/>
                </a:solidFill>
              </a:defRPr>
            </a:lvl3pPr>
            <a:lvl4pPr algn="l">
              <a:defRPr sz="1146" b="0">
                <a:solidFill>
                  <a:srgbClr val="203442"/>
                </a:solidFill>
              </a:defRPr>
            </a:lvl4pPr>
            <a:lvl5pPr algn="l">
              <a:defRPr sz="1146" b="0">
                <a:solidFill>
                  <a:srgbClr val="203442"/>
                </a:solidFill>
              </a:defRPr>
            </a:lvl5pPr>
            <a:lvl6pPr algn="l">
              <a:defRPr sz="1146" b="0">
                <a:solidFill>
                  <a:srgbClr val="203442"/>
                </a:solidFill>
              </a:defRPr>
            </a:lvl6pPr>
            <a:lvl7pPr algn="l">
              <a:defRPr sz="1146" b="0">
                <a:solidFill>
                  <a:srgbClr val="203442"/>
                </a:solidFill>
              </a:defRPr>
            </a:lvl7pPr>
            <a:lvl8pPr algn="l">
              <a:defRPr sz="1146" b="0">
                <a:solidFill>
                  <a:srgbClr val="203442"/>
                </a:solidFill>
              </a:defRPr>
            </a:lvl8pPr>
            <a:lvl9pPr algn="l">
              <a:defRPr sz="1146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203442"/>
                </a:solidFill>
              </a:defRPr>
            </a:pPr>
            <a:r>
              <a:rPr sz="1146" b="0">
                <a:solidFill>
                  <a:srgbClr val="203442"/>
                </a:solidFill>
              </a:rPr>
              <a:t>Раскрывшие ИИ</a:t>
            </a:r>
          </a:p>
        </p:txBody>
      </p:sp>
      <p:sp>
        <p:nvSpPr>
          <p:cNvPr id="51" name="line2d_26">
            <a:extLst xmlns:a="http://schemas.openxmlformats.org/drawingml/2006/main">
              <a:ext uri="{FF2B5EF4-FFF2-40B4-BE49-F238E27FC236}">
                <a16:creationId xmlns:a16="http://schemas.microsoft.com/office/drawing/2014/main" id="{57B4CF93-2540-47BF-861C-63A3613A3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3969" y="2552027"/>
            <a:ext cx="291042" cy="95"/>
          </a:xfrm>
          <a:custGeom xmlns:a="http://schemas.openxmlformats.org/drawingml/2006/main">
            <a:pathLst>
              <a:path w="291042" h="95">
                <a:moveTo>
                  <a:pt x="0" y="0"/>
                </a:moveTo>
                <a:lnTo>
                  <a:pt x="145521" y="0"/>
                </a:lnTo>
                <a:lnTo>
                  <a:pt x="291042" y="0"/>
                </a:lnTo>
              </a:path>
            </a:pathLst>
          </a:custGeom>
          <a:noFill xmlns:a="http://schemas.openxmlformats.org/drawingml/2006/main"/>
          <a:ln xmlns:a="http://schemas.openxmlformats.org/drawingml/2006/main" w="33073">
            <a:solidFill>
              <a:srgbClr val="426B91"/>
            </a:solidFill>
            <a:prstDash val="solid"/>
          </a:ln>
        </p:spPr>
      </p:sp>
      <p:sp>
        <p:nvSpPr>
          <p:cNvPr id="52" name="m46b81412ec">
            <a:extLst xmlns:a="http://schemas.openxmlformats.org/drawingml/2006/main">
              <a:ext uri="{FF2B5EF4-FFF2-40B4-BE49-F238E27FC236}">
                <a16:creationId xmlns:a16="http://schemas.microsoft.com/office/drawing/2014/main" id="{5F584A13-43AB-4826-9DCA-A8DD76FF0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9802" y="2512340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426B91"/>
          </a:solidFill>
          <a:ln xmlns:a="http://schemas.openxmlformats.org/drawingml/2006/main" w="13229">
            <a:solidFill>
              <a:srgbClr val="426B91"/>
            </a:solidFill>
            <a:prstDash val="solid"/>
          </a:ln>
        </p:spPr>
      </p:sp>
      <p:sp>
        <p:nvSpPr>
          <p:cNvPr id="53" name="text_18 Группа сравнения">
            <a:extLst xmlns:a="http://schemas.openxmlformats.org/drawingml/2006/main">
              <a:ext uri="{FF2B5EF4-FFF2-40B4-BE49-F238E27FC236}">
                <a16:creationId xmlns:a16="http://schemas.microsoft.com/office/drawing/2014/main" id="{D0AF4C8E-A03E-4A6B-86FE-5C5CB99D9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68198" y="2467625"/>
            <a:ext cx="1428665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203442"/>
                </a:solidFill>
              </a:defRPr>
            </a:defPPr>
            <a:lvl1pPr algn="l">
              <a:defRPr sz="1146" b="0">
                <a:solidFill>
                  <a:srgbClr val="203442"/>
                </a:solidFill>
              </a:defRPr>
            </a:lvl1pPr>
            <a:lvl2pPr algn="l">
              <a:defRPr sz="1146" b="0">
                <a:solidFill>
                  <a:srgbClr val="203442"/>
                </a:solidFill>
              </a:defRPr>
            </a:lvl2pPr>
            <a:lvl3pPr algn="l">
              <a:defRPr sz="1146" b="0">
                <a:solidFill>
                  <a:srgbClr val="203442"/>
                </a:solidFill>
              </a:defRPr>
            </a:lvl3pPr>
            <a:lvl4pPr algn="l">
              <a:defRPr sz="1146" b="0">
                <a:solidFill>
                  <a:srgbClr val="203442"/>
                </a:solidFill>
              </a:defRPr>
            </a:lvl4pPr>
            <a:lvl5pPr algn="l">
              <a:defRPr sz="1146" b="0">
                <a:solidFill>
                  <a:srgbClr val="203442"/>
                </a:solidFill>
              </a:defRPr>
            </a:lvl5pPr>
            <a:lvl6pPr algn="l">
              <a:defRPr sz="1146" b="0">
                <a:solidFill>
                  <a:srgbClr val="203442"/>
                </a:solidFill>
              </a:defRPr>
            </a:lvl6pPr>
            <a:lvl7pPr algn="l">
              <a:defRPr sz="1146" b="0">
                <a:solidFill>
                  <a:srgbClr val="203442"/>
                </a:solidFill>
              </a:defRPr>
            </a:lvl7pPr>
            <a:lvl8pPr algn="l">
              <a:defRPr sz="1146" b="0">
                <a:solidFill>
                  <a:srgbClr val="203442"/>
                </a:solidFill>
              </a:defRPr>
            </a:lvl8pPr>
            <a:lvl9pPr algn="l">
              <a:defRPr sz="1146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203442"/>
                </a:solidFill>
              </a:defRPr>
            </a:pPr>
            <a:r>
              <a:rPr sz="1146" b="0">
                <a:solidFill>
                  <a:srgbClr val="203442"/>
                </a:solidFill>
              </a:rPr>
              <a:t>Группа сравнения</a:t>
            </a:r>
          </a:p>
        </p:txBody>
      </p:sp>
      <p:sp>
        <p:nvSpPr>
          <p:cNvPr id="54" name="patch_4">
            <a:extLst xmlns:a="http://schemas.openxmlformats.org/drawingml/2006/main">
              <a:ext uri="{FF2B5EF4-FFF2-40B4-BE49-F238E27FC236}">
                <a16:creationId xmlns:a16="http://schemas.microsoft.com/office/drawing/2014/main" id="{C06710F9-5BCD-432B-8316-015296407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2143125"/>
            <a:ext cx="5638800" cy="3943350"/>
          </a:xfrm>
          <a:custGeom xmlns:a="http://schemas.openxmlformats.org/drawingml/2006/main">
            <a:pathLst>
              <a:path w="5638800" h="3943350">
                <a:moveTo>
                  <a:pt x="0" y="3943350"/>
                </a:moveTo>
                <a:lnTo>
                  <a:pt x="5638800" y="3943350"/>
                </a:lnTo>
                <a:lnTo>
                  <a:pt x="5638800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55" name="text_19 −20">
            <a:extLst xmlns:a="http://schemas.openxmlformats.org/drawingml/2006/main">
              <a:ext uri="{FF2B5EF4-FFF2-40B4-BE49-F238E27FC236}">
                <a16:creationId xmlns:a16="http://schemas.microsoft.com/office/drawing/2014/main" id="{A70C9875-E7EC-4105-8E55-5D4F3FFC0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690885" y="6154307"/>
            <a:ext cx="33357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−20</a:t>
            </a:r>
          </a:p>
        </p:txBody>
      </p:sp>
      <p:sp>
        <p:nvSpPr>
          <p:cNvPr id="56" name="text_20 −15">
            <a:extLst xmlns:a="http://schemas.openxmlformats.org/drawingml/2006/main">
              <a:ext uri="{FF2B5EF4-FFF2-40B4-BE49-F238E27FC236}">
                <a16:creationId xmlns:a16="http://schemas.microsoft.com/office/drawing/2014/main" id="{83CB1559-E94A-40AA-82D8-8CC49F401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545249" y="6154307"/>
            <a:ext cx="33357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−15</a:t>
            </a:r>
          </a:p>
        </p:txBody>
      </p:sp>
      <p:sp>
        <p:nvSpPr>
          <p:cNvPr id="57" name="text_21 −10">
            <a:extLst xmlns:a="http://schemas.openxmlformats.org/drawingml/2006/main">
              <a:ext uri="{FF2B5EF4-FFF2-40B4-BE49-F238E27FC236}">
                <a16:creationId xmlns:a16="http://schemas.microsoft.com/office/drawing/2014/main" id="{F51693D8-C911-4DDF-9DF2-715E4B063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399612" y="6154307"/>
            <a:ext cx="33357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−10</a:t>
            </a:r>
          </a:p>
        </p:txBody>
      </p:sp>
      <p:sp>
        <p:nvSpPr>
          <p:cNvPr id="58" name="text_22 −5">
            <a:extLst xmlns:a="http://schemas.openxmlformats.org/drawingml/2006/main">
              <a:ext uri="{FF2B5EF4-FFF2-40B4-BE49-F238E27FC236}">
                <a16:creationId xmlns:a16="http://schemas.microsoft.com/office/drawing/2014/main" id="{940A1848-39BB-46CB-8D23-87D04BB72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300270" y="6154307"/>
            <a:ext cx="240988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−5</a:t>
            </a:r>
          </a:p>
        </p:txBody>
      </p:sp>
      <p:sp>
        <p:nvSpPr>
          <p:cNvPr id="59" name="text_23 0">
            <a:extLst xmlns:a="http://schemas.openxmlformats.org/drawingml/2006/main">
              <a:ext uri="{FF2B5EF4-FFF2-40B4-BE49-F238E27FC236}">
                <a16:creationId xmlns:a16="http://schemas.microsoft.com/office/drawing/2014/main" id="{DBA3AD0F-B297-4BDF-B85D-150C2E22D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215604" y="6154307"/>
            <a:ext cx="11904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</a:t>
            </a:r>
          </a:p>
        </p:txBody>
      </p:sp>
      <p:sp>
        <p:nvSpPr>
          <p:cNvPr id="60" name="text_24 5">
            <a:extLst xmlns:a="http://schemas.openxmlformats.org/drawingml/2006/main">
              <a:ext uri="{FF2B5EF4-FFF2-40B4-BE49-F238E27FC236}">
                <a16:creationId xmlns:a16="http://schemas.microsoft.com/office/drawing/2014/main" id="{1055877F-0E45-42DE-AA93-CD6DA7C1A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069968" y="6154307"/>
            <a:ext cx="11904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5</a:t>
            </a:r>
          </a:p>
        </p:txBody>
      </p:sp>
      <p:sp>
        <p:nvSpPr>
          <p:cNvPr id="61" name="text_25 10">
            <a:extLst xmlns:a="http://schemas.openxmlformats.org/drawingml/2006/main">
              <a:ext uri="{FF2B5EF4-FFF2-40B4-BE49-F238E27FC236}">
                <a16:creationId xmlns:a16="http://schemas.microsoft.com/office/drawing/2014/main" id="{723BF268-8D75-430D-B4DC-C25A8895A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878038" y="6154307"/>
            <a:ext cx="211634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10</a:t>
            </a:r>
          </a:p>
        </p:txBody>
      </p:sp>
      <p:sp>
        <p:nvSpPr>
          <p:cNvPr id="62" name="text_26 Недели относительно раскрытия">
            <a:extLst xmlns:a="http://schemas.openxmlformats.org/drawingml/2006/main">
              <a:ext uri="{FF2B5EF4-FFF2-40B4-BE49-F238E27FC236}">
                <a16:creationId xmlns:a16="http://schemas.microsoft.com/office/drawing/2014/main" id="{8C79CD2D-844F-4E65-87D5-DA4EDA8D7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095152" y="6350492"/>
            <a:ext cx="2822095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203442"/>
                </a:solidFill>
              </a:defRPr>
            </a:defPPr>
            <a:lvl1pPr algn="l">
              <a:defRPr sz="1250" b="0">
                <a:solidFill>
                  <a:srgbClr val="203442"/>
                </a:solidFill>
              </a:defRPr>
            </a:lvl1pPr>
            <a:lvl2pPr algn="l">
              <a:defRPr sz="1250" b="0">
                <a:solidFill>
                  <a:srgbClr val="203442"/>
                </a:solidFill>
              </a:defRPr>
            </a:lvl2pPr>
            <a:lvl3pPr algn="l">
              <a:defRPr sz="1250" b="0">
                <a:solidFill>
                  <a:srgbClr val="203442"/>
                </a:solidFill>
              </a:defRPr>
            </a:lvl3pPr>
            <a:lvl4pPr algn="l">
              <a:defRPr sz="1250" b="0">
                <a:solidFill>
                  <a:srgbClr val="203442"/>
                </a:solidFill>
              </a:defRPr>
            </a:lvl4pPr>
            <a:lvl5pPr algn="l">
              <a:defRPr sz="1250" b="0">
                <a:solidFill>
                  <a:srgbClr val="203442"/>
                </a:solidFill>
              </a:defRPr>
            </a:lvl5pPr>
            <a:lvl6pPr algn="l">
              <a:defRPr sz="1250" b="0">
                <a:solidFill>
                  <a:srgbClr val="203442"/>
                </a:solidFill>
              </a:defRPr>
            </a:lvl6pPr>
            <a:lvl7pPr algn="l">
              <a:defRPr sz="1250" b="0">
                <a:solidFill>
                  <a:srgbClr val="203442"/>
                </a:solidFill>
              </a:defRPr>
            </a:lvl7pPr>
            <a:lvl8pPr algn="l">
              <a:defRPr sz="1250" b="0">
                <a:solidFill>
                  <a:srgbClr val="203442"/>
                </a:solidFill>
              </a:defRPr>
            </a:lvl8pPr>
            <a:lvl9pPr algn="l">
              <a:defRPr sz="125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203442"/>
                </a:solidFill>
              </a:defRPr>
            </a:pPr>
            <a:r>
              <a:rPr sz="1250" b="0">
                <a:solidFill>
                  <a:srgbClr val="203442"/>
                </a:solidFill>
              </a:rPr>
              <a:t>Недели относительно раскрытия</a:t>
            </a:r>
          </a:p>
        </p:txBody>
      </p:sp>
      <p:sp>
        <p:nvSpPr>
          <p:cNvPr id="63" name="line2d_34">
            <a:extLst xmlns:a="http://schemas.openxmlformats.org/drawingml/2006/main">
              <a:ext uri="{FF2B5EF4-FFF2-40B4-BE49-F238E27FC236}">
                <a16:creationId xmlns:a16="http://schemas.microsoft.com/office/drawing/2014/main" id="{5345A8C8-0E28-42FF-80D5-9BB049B1C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6086475"/>
            <a:ext cx="5638800" cy="95"/>
          </a:xfrm>
          <a:custGeom xmlns:a="http://schemas.openxmlformats.org/drawingml/2006/main">
            <a:pathLst>
              <a:path w="5638800" h="95">
                <a:moveTo>
                  <a:pt x="0" y="0"/>
                </a:moveTo>
                <a:lnTo>
                  <a:pt x="5638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64" name="text_27 0.000">
            <a:extLst xmlns:a="http://schemas.openxmlformats.org/drawingml/2006/main">
              <a:ext uri="{FF2B5EF4-FFF2-40B4-BE49-F238E27FC236}">
                <a16:creationId xmlns:a16="http://schemas.microsoft.com/office/drawing/2014/main" id="{C9BCDFC9-B20A-4B05-838B-BE77179D5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151139" y="6006421"/>
            <a:ext cx="443057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0.000</a:t>
            </a:r>
          </a:p>
        </p:txBody>
      </p:sp>
      <p:sp>
        <p:nvSpPr>
          <p:cNvPr id="65" name="line2d_36">
            <a:extLst xmlns:a="http://schemas.openxmlformats.org/drawingml/2006/main">
              <a:ext uri="{FF2B5EF4-FFF2-40B4-BE49-F238E27FC236}">
                <a16:creationId xmlns:a16="http://schemas.microsoft.com/office/drawing/2014/main" id="{06E39885-02EA-48EB-91DD-374625967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5614107"/>
            <a:ext cx="5638800" cy="95"/>
          </a:xfrm>
          <a:custGeom xmlns:a="http://schemas.openxmlformats.org/drawingml/2006/main">
            <a:pathLst>
              <a:path w="5638800" h="95">
                <a:moveTo>
                  <a:pt x="0" y="0"/>
                </a:moveTo>
                <a:lnTo>
                  <a:pt x="5638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66" name="text_28 0.005">
            <a:extLst xmlns:a="http://schemas.openxmlformats.org/drawingml/2006/main">
              <a:ext uri="{FF2B5EF4-FFF2-40B4-BE49-F238E27FC236}">
                <a16:creationId xmlns:a16="http://schemas.microsoft.com/office/drawing/2014/main" id="{8EE0B64C-A371-4C4A-9871-F0CA424B4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151139" y="5534053"/>
            <a:ext cx="443057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0.005</a:t>
            </a:r>
          </a:p>
        </p:txBody>
      </p:sp>
      <p:sp>
        <p:nvSpPr>
          <p:cNvPr id="67" name="line2d_38">
            <a:extLst xmlns:a="http://schemas.openxmlformats.org/drawingml/2006/main">
              <a:ext uri="{FF2B5EF4-FFF2-40B4-BE49-F238E27FC236}">
                <a16:creationId xmlns:a16="http://schemas.microsoft.com/office/drawing/2014/main" id="{3E3DFEE1-0259-41D0-9D36-7AA8D6477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5141739"/>
            <a:ext cx="5638800" cy="95"/>
          </a:xfrm>
          <a:custGeom xmlns:a="http://schemas.openxmlformats.org/drawingml/2006/main">
            <a:pathLst>
              <a:path w="5638800" h="95">
                <a:moveTo>
                  <a:pt x="0" y="0"/>
                </a:moveTo>
                <a:lnTo>
                  <a:pt x="5638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68" name="text_29 0.010">
            <a:extLst xmlns:a="http://schemas.openxmlformats.org/drawingml/2006/main">
              <a:ext uri="{FF2B5EF4-FFF2-40B4-BE49-F238E27FC236}">
                <a16:creationId xmlns:a16="http://schemas.microsoft.com/office/drawing/2014/main" id="{08845B4D-05A1-4DA8-9742-7BF2F3CF0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151139" y="5061685"/>
            <a:ext cx="443057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0.010</a:t>
            </a:r>
          </a:p>
        </p:txBody>
      </p:sp>
      <p:sp>
        <p:nvSpPr>
          <p:cNvPr id="69" name="line2d_40">
            <a:extLst xmlns:a="http://schemas.openxmlformats.org/drawingml/2006/main">
              <a:ext uri="{FF2B5EF4-FFF2-40B4-BE49-F238E27FC236}">
                <a16:creationId xmlns:a16="http://schemas.microsoft.com/office/drawing/2014/main" id="{C4D3BFB2-BFD7-444E-B1CF-B17D631D4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4669370"/>
            <a:ext cx="5638800" cy="95"/>
          </a:xfrm>
          <a:custGeom xmlns:a="http://schemas.openxmlformats.org/drawingml/2006/main">
            <a:pathLst>
              <a:path w="5638800" h="95">
                <a:moveTo>
                  <a:pt x="0" y="0"/>
                </a:moveTo>
                <a:lnTo>
                  <a:pt x="5638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70" name="text_30 0.015">
            <a:extLst xmlns:a="http://schemas.openxmlformats.org/drawingml/2006/main">
              <a:ext uri="{FF2B5EF4-FFF2-40B4-BE49-F238E27FC236}">
                <a16:creationId xmlns:a16="http://schemas.microsoft.com/office/drawing/2014/main" id="{7FBE0061-7B96-44A2-A673-9599662C6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151139" y="4589317"/>
            <a:ext cx="443057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0.015</a:t>
            </a:r>
          </a:p>
        </p:txBody>
      </p:sp>
      <p:sp>
        <p:nvSpPr>
          <p:cNvPr id="71" name="line2d_42">
            <a:extLst xmlns:a="http://schemas.openxmlformats.org/drawingml/2006/main">
              <a:ext uri="{FF2B5EF4-FFF2-40B4-BE49-F238E27FC236}">
                <a16:creationId xmlns:a16="http://schemas.microsoft.com/office/drawing/2014/main" id="{5DFB5324-7818-4418-B19C-2A3A11CC0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4197002"/>
            <a:ext cx="5638800" cy="95"/>
          </a:xfrm>
          <a:custGeom xmlns:a="http://schemas.openxmlformats.org/drawingml/2006/main">
            <a:pathLst>
              <a:path w="5638800" h="95">
                <a:moveTo>
                  <a:pt x="0" y="0"/>
                </a:moveTo>
                <a:lnTo>
                  <a:pt x="5638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72" name="text_31 0.020">
            <a:extLst xmlns:a="http://schemas.openxmlformats.org/drawingml/2006/main">
              <a:ext uri="{FF2B5EF4-FFF2-40B4-BE49-F238E27FC236}">
                <a16:creationId xmlns:a16="http://schemas.microsoft.com/office/drawing/2014/main" id="{D4EB1FCD-2F87-4323-B202-73AEE89B2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151139" y="4116949"/>
            <a:ext cx="443057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0.020</a:t>
            </a:r>
          </a:p>
        </p:txBody>
      </p:sp>
      <p:sp>
        <p:nvSpPr>
          <p:cNvPr id="73" name="line2d_44">
            <a:extLst xmlns:a="http://schemas.openxmlformats.org/drawingml/2006/main">
              <a:ext uri="{FF2B5EF4-FFF2-40B4-BE49-F238E27FC236}">
                <a16:creationId xmlns:a16="http://schemas.microsoft.com/office/drawing/2014/main" id="{A566A6A5-004C-40A9-9626-4A6E79202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3724634"/>
            <a:ext cx="5638800" cy="95"/>
          </a:xfrm>
          <a:custGeom xmlns:a="http://schemas.openxmlformats.org/drawingml/2006/main">
            <a:pathLst>
              <a:path w="5638800" h="95">
                <a:moveTo>
                  <a:pt x="0" y="0"/>
                </a:moveTo>
                <a:lnTo>
                  <a:pt x="5638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74" name="text_32 0.025">
            <a:extLst xmlns:a="http://schemas.openxmlformats.org/drawingml/2006/main">
              <a:ext uri="{FF2B5EF4-FFF2-40B4-BE49-F238E27FC236}">
                <a16:creationId xmlns:a16="http://schemas.microsoft.com/office/drawing/2014/main" id="{95E6EFDE-4F30-4084-BE7E-35E0ECE27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151139" y="3644581"/>
            <a:ext cx="443057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0.025</a:t>
            </a:r>
          </a:p>
        </p:txBody>
      </p:sp>
      <p:sp>
        <p:nvSpPr>
          <p:cNvPr id="75" name="line2d_46">
            <a:extLst xmlns:a="http://schemas.openxmlformats.org/drawingml/2006/main">
              <a:ext uri="{FF2B5EF4-FFF2-40B4-BE49-F238E27FC236}">
                <a16:creationId xmlns:a16="http://schemas.microsoft.com/office/drawing/2014/main" id="{F187A320-D74F-4694-8FD5-DA3830AA7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3252266"/>
            <a:ext cx="5638800" cy="95"/>
          </a:xfrm>
          <a:custGeom xmlns:a="http://schemas.openxmlformats.org/drawingml/2006/main">
            <a:pathLst>
              <a:path w="5638800" h="95">
                <a:moveTo>
                  <a:pt x="0" y="0"/>
                </a:moveTo>
                <a:lnTo>
                  <a:pt x="5638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76" name="text_33 0.030">
            <a:extLst xmlns:a="http://schemas.openxmlformats.org/drawingml/2006/main">
              <a:ext uri="{FF2B5EF4-FFF2-40B4-BE49-F238E27FC236}">
                <a16:creationId xmlns:a16="http://schemas.microsoft.com/office/drawing/2014/main" id="{17B04D08-462A-452D-BE62-CDE308B76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151139" y="3172212"/>
            <a:ext cx="443057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0.030</a:t>
            </a:r>
          </a:p>
        </p:txBody>
      </p:sp>
      <p:sp>
        <p:nvSpPr>
          <p:cNvPr id="77" name="line2d_48">
            <a:extLst xmlns:a="http://schemas.openxmlformats.org/drawingml/2006/main">
              <a:ext uri="{FF2B5EF4-FFF2-40B4-BE49-F238E27FC236}">
                <a16:creationId xmlns:a16="http://schemas.microsoft.com/office/drawing/2014/main" id="{73F35D18-9F10-478E-A55E-619AF1740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2779898"/>
            <a:ext cx="5638800" cy="95"/>
          </a:xfrm>
          <a:custGeom xmlns:a="http://schemas.openxmlformats.org/drawingml/2006/main">
            <a:pathLst>
              <a:path w="5638800" h="95">
                <a:moveTo>
                  <a:pt x="0" y="0"/>
                </a:moveTo>
                <a:lnTo>
                  <a:pt x="5638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78" name="text_34 0.035">
            <a:extLst xmlns:a="http://schemas.openxmlformats.org/drawingml/2006/main">
              <a:ext uri="{FF2B5EF4-FFF2-40B4-BE49-F238E27FC236}">
                <a16:creationId xmlns:a16="http://schemas.microsoft.com/office/drawing/2014/main" id="{978DBEFF-E9D6-4732-B00B-1BCC85A58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151139" y="2699844"/>
            <a:ext cx="443057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0.035</a:t>
            </a:r>
          </a:p>
        </p:txBody>
      </p:sp>
      <p:sp>
        <p:nvSpPr>
          <p:cNvPr id="79" name="line2d_50">
            <a:extLst xmlns:a="http://schemas.openxmlformats.org/drawingml/2006/main">
              <a:ext uri="{FF2B5EF4-FFF2-40B4-BE49-F238E27FC236}">
                <a16:creationId xmlns:a16="http://schemas.microsoft.com/office/drawing/2014/main" id="{69E98150-B9C4-4011-8A04-FAA196951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2307530"/>
            <a:ext cx="5638800" cy="95"/>
          </a:xfrm>
          <a:custGeom xmlns:a="http://schemas.openxmlformats.org/drawingml/2006/main">
            <a:pathLst>
              <a:path w="5638800" h="95">
                <a:moveTo>
                  <a:pt x="0" y="0"/>
                </a:moveTo>
                <a:lnTo>
                  <a:pt x="5638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80" name="text_35 0.040">
            <a:extLst xmlns:a="http://schemas.openxmlformats.org/drawingml/2006/main">
              <a:ext uri="{FF2B5EF4-FFF2-40B4-BE49-F238E27FC236}">
                <a16:creationId xmlns:a16="http://schemas.microsoft.com/office/drawing/2014/main" id="{23D7E386-C0AA-4280-918C-4052C1F57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151139" y="2227476"/>
            <a:ext cx="443057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0.040</a:t>
            </a:r>
          </a:p>
        </p:txBody>
      </p:sp>
      <p:sp>
        <p:nvSpPr>
          <p:cNvPr id="81" name="text_36 Долей статьи / имя / неделя">
            <a:extLst xmlns:a="http://schemas.openxmlformats.org/drawingml/2006/main">
              <a:ext uri="{FF2B5EF4-FFF2-40B4-BE49-F238E27FC236}">
                <a16:creationId xmlns:a16="http://schemas.microsoft.com/office/drawing/2014/main" id="{F8FF2906-7C77-4B52-BC4A-8B41B1DE5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5400000">
            <a:off x="6838276" y="4015581"/>
            <a:ext cx="2399696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203442"/>
                </a:solidFill>
              </a:defRPr>
            </a:defPPr>
            <a:lvl1pPr algn="l">
              <a:defRPr sz="1250" b="0">
                <a:solidFill>
                  <a:srgbClr val="203442"/>
                </a:solidFill>
              </a:defRPr>
            </a:lvl1pPr>
            <a:lvl2pPr algn="l">
              <a:defRPr sz="1250" b="0">
                <a:solidFill>
                  <a:srgbClr val="203442"/>
                </a:solidFill>
              </a:defRPr>
            </a:lvl2pPr>
            <a:lvl3pPr algn="l">
              <a:defRPr sz="1250" b="0">
                <a:solidFill>
                  <a:srgbClr val="203442"/>
                </a:solidFill>
              </a:defRPr>
            </a:lvl3pPr>
            <a:lvl4pPr algn="l">
              <a:defRPr sz="1250" b="0">
                <a:solidFill>
                  <a:srgbClr val="203442"/>
                </a:solidFill>
              </a:defRPr>
            </a:lvl4pPr>
            <a:lvl5pPr algn="l">
              <a:defRPr sz="1250" b="0">
                <a:solidFill>
                  <a:srgbClr val="203442"/>
                </a:solidFill>
              </a:defRPr>
            </a:lvl5pPr>
            <a:lvl6pPr algn="l">
              <a:defRPr sz="1250" b="0">
                <a:solidFill>
                  <a:srgbClr val="203442"/>
                </a:solidFill>
              </a:defRPr>
            </a:lvl6pPr>
            <a:lvl7pPr algn="l">
              <a:defRPr sz="1250" b="0">
                <a:solidFill>
                  <a:srgbClr val="203442"/>
                </a:solidFill>
              </a:defRPr>
            </a:lvl7pPr>
            <a:lvl8pPr algn="l">
              <a:defRPr sz="1250" b="0">
                <a:solidFill>
                  <a:srgbClr val="203442"/>
                </a:solidFill>
              </a:defRPr>
            </a:lvl8pPr>
            <a:lvl9pPr algn="l">
              <a:defRPr sz="125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203442"/>
                </a:solidFill>
              </a:defRPr>
            </a:pPr>
            <a:r>
              <a:rPr sz="1250" b="0">
                <a:solidFill>
                  <a:srgbClr val="203442"/>
                </a:solidFill>
              </a:rPr>
              <a:t>Долей статьи / имя / неделя</a:t>
            </a:r>
          </a:p>
        </p:txBody>
      </p:sp>
      <p:sp>
        <p:nvSpPr>
          <p:cNvPr id="82" name="patch_5">
            <a:extLst xmlns:a="http://schemas.openxmlformats.org/drawingml/2006/main">
              <a:ext uri="{FF2B5EF4-FFF2-40B4-BE49-F238E27FC236}">
                <a16:creationId xmlns:a16="http://schemas.microsoft.com/office/drawing/2014/main" id="{CBA33722-35E7-4BC1-8EE1-FCB89EEFD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04255" y="2143125"/>
            <a:ext cx="341745" cy="3943350"/>
          </a:xfrm>
          <a:custGeom xmlns:a="http://schemas.openxmlformats.org/drawingml/2006/main">
            <a:pathLst>
              <a:path w="341745" h="3943350">
                <a:moveTo>
                  <a:pt x="0" y="3943350"/>
                </a:moveTo>
                <a:lnTo>
                  <a:pt x="341745" y="3943350"/>
                </a:lnTo>
                <a:lnTo>
                  <a:pt x="341745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9BA9AE">
              <a:alpha val="20000"/>
            </a:srgbClr>
          </a:solidFill>
          <a:ln xmlns:a="http://schemas.openxmlformats.org/drawingml/2006/main" w="13229">
            <a:solidFill>
              <a:srgbClr val="9BA9AE">
                <a:alpha val="20000"/>
              </a:srgbClr>
            </a:solidFill>
            <a:prstDash val="solid"/>
          </a:ln>
        </p:spPr>
      </p:sp>
      <p:sp>
        <p:nvSpPr>
          <p:cNvPr id="83" name="line2d_52">
            <a:extLst xmlns:a="http://schemas.openxmlformats.org/drawingml/2006/main">
              <a:ext uri="{FF2B5EF4-FFF2-40B4-BE49-F238E27FC236}">
                <a16:creationId xmlns:a16="http://schemas.microsoft.com/office/drawing/2014/main" id="{58B0A763-6A57-4586-9C7A-5FC2E694A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109" y="4407849"/>
            <a:ext cx="2733964" cy="589167"/>
          </a:xfrm>
          <a:custGeom xmlns:a="http://schemas.openxmlformats.org/drawingml/2006/main">
            <a:pathLst>
              <a:path w="2733964" h="589167">
                <a:moveTo>
                  <a:pt x="0" y="467003"/>
                </a:moveTo>
                <a:lnTo>
                  <a:pt x="683491" y="38459"/>
                </a:lnTo>
                <a:lnTo>
                  <a:pt x="1366982" y="113115"/>
                </a:lnTo>
                <a:lnTo>
                  <a:pt x="2050473" y="589167"/>
                </a:lnTo>
                <a:lnTo>
                  <a:pt x="2733964" y="0"/>
                </a:lnTo>
              </a:path>
            </a:pathLst>
          </a:custGeom>
          <a:noFill xmlns:a="http://schemas.openxmlformats.org/drawingml/2006/main"/>
          <a:ln xmlns:a="http://schemas.openxmlformats.org/drawingml/2006/main" w="33073">
            <a:solidFill>
              <a:srgbClr val="007F78"/>
            </a:solidFill>
            <a:prstDash val="solid"/>
          </a:ln>
        </p:spPr>
      </p:sp>
      <p:sp>
        <p:nvSpPr>
          <p:cNvPr id="84" name="m6f570fff75">
            <a:extLst xmlns:a="http://schemas.openxmlformats.org/drawingml/2006/main">
              <a:ext uri="{FF2B5EF4-FFF2-40B4-BE49-F238E27FC236}">
                <a16:creationId xmlns:a16="http://schemas.microsoft.com/office/drawing/2014/main" id="{BCC03DCD-62BE-4203-9A8F-D38A1181A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3422" y="4835164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007F78"/>
          </a:solidFill>
          <a:ln xmlns:a="http://schemas.openxmlformats.org/drawingml/2006/main" w="13229">
            <a:solidFill>
              <a:srgbClr val="007F78"/>
            </a:solidFill>
            <a:prstDash val="solid"/>
          </a:ln>
        </p:spPr>
      </p:sp>
      <p:sp>
        <p:nvSpPr>
          <p:cNvPr id="85" name="m6f570fff75">
            <a:extLst xmlns:a="http://schemas.openxmlformats.org/drawingml/2006/main">
              <a:ext uri="{FF2B5EF4-FFF2-40B4-BE49-F238E27FC236}">
                <a16:creationId xmlns:a16="http://schemas.microsoft.com/office/drawing/2014/main" id="{9C3A9F19-05D0-4910-8B50-EAC414A70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6912" y="4406620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007F78"/>
          </a:solidFill>
          <a:ln xmlns:a="http://schemas.openxmlformats.org/drawingml/2006/main" w="13229">
            <a:solidFill>
              <a:srgbClr val="007F78"/>
            </a:solidFill>
            <a:prstDash val="solid"/>
          </a:ln>
        </p:spPr>
      </p:sp>
      <p:sp>
        <p:nvSpPr>
          <p:cNvPr id="86" name="m6f570fff75">
            <a:extLst xmlns:a="http://schemas.openxmlformats.org/drawingml/2006/main">
              <a:ext uri="{FF2B5EF4-FFF2-40B4-BE49-F238E27FC236}">
                <a16:creationId xmlns:a16="http://schemas.microsoft.com/office/drawing/2014/main" id="{B4880B9B-FD0E-4952-9701-46B712374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70403" y="4481276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007F78"/>
          </a:solidFill>
          <a:ln xmlns:a="http://schemas.openxmlformats.org/drawingml/2006/main" w="13229">
            <a:solidFill>
              <a:srgbClr val="007F78"/>
            </a:solidFill>
            <a:prstDash val="solid"/>
          </a:ln>
        </p:spPr>
      </p:sp>
      <p:sp>
        <p:nvSpPr>
          <p:cNvPr id="87" name="m6f570fff75">
            <a:extLst xmlns:a="http://schemas.openxmlformats.org/drawingml/2006/main">
              <a:ext uri="{FF2B5EF4-FFF2-40B4-BE49-F238E27FC236}">
                <a16:creationId xmlns:a16="http://schemas.microsoft.com/office/drawing/2014/main" id="{35F61550-0595-4A1C-99F0-80A3EB371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894" y="4957329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007F78"/>
          </a:solidFill>
          <a:ln xmlns:a="http://schemas.openxmlformats.org/drawingml/2006/main" w="13229">
            <a:solidFill>
              <a:srgbClr val="007F78"/>
            </a:solidFill>
            <a:prstDash val="solid"/>
          </a:ln>
        </p:spPr>
      </p:sp>
      <p:sp>
        <p:nvSpPr>
          <p:cNvPr id="88" name="m6f570fff75">
            <a:extLst xmlns:a="http://schemas.openxmlformats.org/drawingml/2006/main">
              <a:ext uri="{FF2B5EF4-FFF2-40B4-BE49-F238E27FC236}">
                <a16:creationId xmlns:a16="http://schemas.microsoft.com/office/drawing/2014/main" id="{24A9C20D-E75D-4640-BB2F-29B52EB89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37385" y="4368161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007F78"/>
          </a:solidFill>
          <a:ln xmlns:a="http://schemas.openxmlformats.org/drawingml/2006/main" w="13229">
            <a:solidFill>
              <a:srgbClr val="007F78"/>
            </a:solidFill>
            <a:prstDash val="solid"/>
          </a:ln>
        </p:spPr>
      </p:sp>
      <p:sp>
        <p:nvSpPr>
          <p:cNvPr id="89" name="line2d_53">
            <a:extLst xmlns:a="http://schemas.openxmlformats.org/drawingml/2006/main">
              <a:ext uri="{FF2B5EF4-FFF2-40B4-BE49-F238E27FC236}">
                <a16:creationId xmlns:a16="http://schemas.microsoft.com/office/drawing/2014/main" id="{BA44AC43-FE08-4145-8FB0-875D74F24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02309" y="2279025"/>
            <a:ext cx="1366982" cy="1242003"/>
          </a:xfrm>
          <a:custGeom xmlns:a="http://schemas.openxmlformats.org/drawingml/2006/main">
            <a:pathLst>
              <a:path w="1366982" h="1242003">
                <a:moveTo>
                  <a:pt x="0" y="0"/>
                </a:moveTo>
                <a:lnTo>
                  <a:pt x="683491" y="1242003"/>
                </a:lnTo>
                <a:lnTo>
                  <a:pt x="1366982" y="531640"/>
                </a:lnTo>
              </a:path>
            </a:pathLst>
          </a:custGeom>
          <a:noFill xmlns:a="http://schemas.openxmlformats.org/drawingml/2006/main"/>
          <a:ln xmlns:a="http://schemas.openxmlformats.org/drawingml/2006/main" w="33073">
            <a:solidFill>
              <a:srgbClr val="007F78"/>
            </a:solidFill>
            <a:prstDash val="solid"/>
          </a:ln>
        </p:spPr>
      </p:sp>
      <p:sp>
        <p:nvSpPr>
          <p:cNvPr id="90" name="m6f570fff75">
            <a:extLst xmlns:a="http://schemas.openxmlformats.org/drawingml/2006/main">
              <a:ext uri="{FF2B5EF4-FFF2-40B4-BE49-F238E27FC236}">
                <a16:creationId xmlns:a16="http://schemas.microsoft.com/office/drawing/2014/main" id="{7EF6DB84-7DEE-4D7B-AFA1-6BA76FC68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62622" y="2239337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007F78"/>
          </a:solidFill>
          <a:ln xmlns:a="http://schemas.openxmlformats.org/drawingml/2006/main" w="13229">
            <a:solidFill>
              <a:srgbClr val="007F78"/>
            </a:solidFill>
            <a:prstDash val="solid"/>
          </a:ln>
        </p:spPr>
      </p:sp>
      <p:sp>
        <p:nvSpPr>
          <p:cNvPr id="91" name="m6f570fff75">
            <a:extLst xmlns:a="http://schemas.openxmlformats.org/drawingml/2006/main">
              <a:ext uri="{FF2B5EF4-FFF2-40B4-BE49-F238E27FC236}">
                <a16:creationId xmlns:a16="http://schemas.microsoft.com/office/drawing/2014/main" id="{74B4D4FA-306C-4218-A19C-FAC0911FB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46113" y="3481340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007F78"/>
          </a:solidFill>
          <a:ln xmlns:a="http://schemas.openxmlformats.org/drawingml/2006/main" w="13229">
            <a:solidFill>
              <a:srgbClr val="007F78"/>
            </a:solidFill>
            <a:prstDash val="solid"/>
          </a:ln>
        </p:spPr>
      </p:sp>
      <p:sp>
        <p:nvSpPr>
          <p:cNvPr id="92" name="m6f570fff75">
            <a:extLst xmlns:a="http://schemas.openxmlformats.org/drawingml/2006/main">
              <a:ext uri="{FF2B5EF4-FFF2-40B4-BE49-F238E27FC236}">
                <a16:creationId xmlns:a16="http://schemas.microsoft.com/office/drawing/2014/main" id="{9619B59A-FDC7-4E87-A9B7-C5E44656A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29603" y="2770978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007F78"/>
          </a:solidFill>
          <a:ln xmlns:a="http://schemas.openxmlformats.org/drawingml/2006/main" w="13229">
            <a:solidFill>
              <a:srgbClr val="007F78"/>
            </a:solidFill>
            <a:prstDash val="solid"/>
          </a:ln>
        </p:spPr>
      </p:sp>
      <p:sp>
        <p:nvSpPr>
          <p:cNvPr id="93" name="line2d_54">
            <a:extLst xmlns:a="http://schemas.openxmlformats.org/drawingml/2006/main">
              <a:ext uri="{FF2B5EF4-FFF2-40B4-BE49-F238E27FC236}">
                <a16:creationId xmlns:a16="http://schemas.microsoft.com/office/drawing/2014/main" id="{87595C80-E254-4703-826F-FDC649E0E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109" y="4214277"/>
            <a:ext cx="2733964" cy="713454"/>
          </a:xfrm>
          <a:custGeom xmlns:a="http://schemas.openxmlformats.org/drawingml/2006/main">
            <a:pathLst>
              <a:path w="2733964" h="713454">
                <a:moveTo>
                  <a:pt x="0" y="713454"/>
                </a:moveTo>
                <a:lnTo>
                  <a:pt x="683491" y="614661"/>
                </a:lnTo>
                <a:lnTo>
                  <a:pt x="1366982" y="278521"/>
                </a:lnTo>
                <a:lnTo>
                  <a:pt x="2050473" y="596940"/>
                </a:lnTo>
                <a:lnTo>
                  <a:pt x="2733964" y="0"/>
                </a:lnTo>
              </a:path>
            </a:pathLst>
          </a:custGeom>
          <a:noFill xmlns:a="http://schemas.openxmlformats.org/drawingml/2006/main"/>
          <a:ln xmlns:a="http://schemas.openxmlformats.org/drawingml/2006/main" w="33073">
            <a:solidFill>
              <a:srgbClr val="426B91"/>
            </a:solidFill>
            <a:prstDash val="solid"/>
          </a:ln>
        </p:spPr>
      </p:sp>
      <p:sp>
        <p:nvSpPr>
          <p:cNvPr id="94" name="m46b81412ec">
            <a:extLst xmlns:a="http://schemas.openxmlformats.org/drawingml/2006/main">
              <a:ext uri="{FF2B5EF4-FFF2-40B4-BE49-F238E27FC236}">
                <a16:creationId xmlns:a16="http://schemas.microsoft.com/office/drawing/2014/main" id="{27490268-BA7D-416A-A830-4C8862EC7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3422" y="4888043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426B91"/>
          </a:solidFill>
          <a:ln xmlns:a="http://schemas.openxmlformats.org/drawingml/2006/main" w="13229">
            <a:solidFill>
              <a:srgbClr val="426B91"/>
            </a:solidFill>
            <a:prstDash val="solid"/>
          </a:ln>
        </p:spPr>
      </p:sp>
      <p:sp>
        <p:nvSpPr>
          <p:cNvPr id="95" name="m46b81412ec">
            <a:extLst xmlns:a="http://schemas.openxmlformats.org/drawingml/2006/main">
              <a:ext uri="{FF2B5EF4-FFF2-40B4-BE49-F238E27FC236}">
                <a16:creationId xmlns:a16="http://schemas.microsoft.com/office/drawing/2014/main" id="{106B2D04-9C48-417E-AB46-A28E9FB22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6912" y="4789250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426B91"/>
          </a:solidFill>
          <a:ln xmlns:a="http://schemas.openxmlformats.org/drawingml/2006/main" w="13229">
            <a:solidFill>
              <a:srgbClr val="426B91"/>
            </a:solidFill>
            <a:prstDash val="solid"/>
          </a:ln>
        </p:spPr>
      </p:sp>
      <p:sp>
        <p:nvSpPr>
          <p:cNvPr id="96" name="m46b81412ec">
            <a:extLst xmlns:a="http://schemas.openxmlformats.org/drawingml/2006/main">
              <a:ext uri="{FF2B5EF4-FFF2-40B4-BE49-F238E27FC236}">
                <a16:creationId xmlns:a16="http://schemas.microsoft.com/office/drawing/2014/main" id="{433B1812-5747-4805-86F5-22409EF91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70403" y="4453110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426B91"/>
          </a:solidFill>
          <a:ln xmlns:a="http://schemas.openxmlformats.org/drawingml/2006/main" w="13229">
            <a:solidFill>
              <a:srgbClr val="426B91"/>
            </a:solidFill>
            <a:prstDash val="solid"/>
          </a:ln>
        </p:spPr>
      </p:sp>
      <p:sp>
        <p:nvSpPr>
          <p:cNvPr id="97" name="m46b81412ec">
            <a:extLst xmlns:a="http://schemas.openxmlformats.org/drawingml/2006/main">
              <a:ext uri="{FF2B5EF4-FFF2-40B4-BE49-F238E27FC236}">
                <a16:creationId xmlns:a16="http://schemas.microsoft.com/office/drawing/2014/main" id="{8F9ADED4-B0A5-4204-9DB4-B6640456D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894" y="4771529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426B91"/>
          </a:solidFill>
          <a:ln xmlns:a="http://schemas.openxmlformats.org/drawingml/2006/main" w="13229">
            <a:solidFill>
              <a:srgbClr val="426B91"/>
            </a:solidFill>
            <a:prstDash val="solid"/>
          </a:ln>
        </p:spPr>
      </p:sp>
      <p:sp>
        <p:nvSpPr>
          <p:cNvPr id="98" name="m46b81412ec">
            <a:extLst xmlns:a="http://schemas.openxmlformats.org/drawingml/2006/main">
              <a:ext uri="{FF2B5EF4-FFF2-40B4-BE49-F238E27FC236}">
                <a16:creationId xmlns:a16="http://schemas.microsoft.com/office/drawing/2014/main" id="{0072C847-7256-4177-8744-96AC9CE7E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37385" y="4174589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426B91"/>
          </a:solidFill>
          <a:ln xmlns:a="http://schemas.openxmlformats.org/drawingml/2006/main" w="13229">
            <a:solidFill>
              <a:srgbClr val="426B91"/>
            </a:solidFill>
            <a:prstDash val="solid"/>
          </a:ln>
        </p:spPr>
      </p:sp>
      <p:sp>
        <p:nvSpPr>
          <p:cNvPr id="99" name="line2d_55">
            <a:extLst xmlns:a="http://schemas.openxmlformats.org/drawingml/2006/main">
              <a:ext uri="{FF2B5EF4-FFF2-40B4-BE49-F238E27FC236}">
                <a16:creationId xmlns:a16="http://schemas.microsoft.com/office/drawing/2014/main" id="{C316CFD5-4FC9-4FF1-94D4-7BC175726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02309" y="3762490"/>
            <a:ext cx="1366982" cy="418348"/>
          </a:xfrm>
          <a:custGeom xmlns:a="http://schemas.openxmlformats.org/drawingml/2006/main">
            <a:pathLst>
              <a:path w="1366982" h="418348">
                <a:moveTo>
                  <a:pt x="0" y="56870"/>
                </a:moveTo>
                <a:lnTo>
                  <a:pt x="683491" y="0"/>
                </a:lnTo>
                <a:lnTo>
                  <a:pt x="1366982" y="418348"/>
                </a:lnTo>
              </a:path>
            </a:pathLst>
          </a:custGeom>
          <a:noFill xmlns:a="http://schemas.openxmlformats.org/drawingml/2006/main"/>
          <a:ln xmlns:a="http://schemas.openxmlformats.org/drawingml/2006/main" w="33073">
            <a:solidFill>
              <a:srgbClr val="426B91"/>
            </a:solidFill>
            <a:prstDash val="solid"/>
          </a:ln>
        </p:spPr>
      </p:sp>
      <p:sp>
        <p:nvSpPr>
          <p:cNvPr id="100" name="m46b81412ec">
            <a:extLst xmlns:a="http://schemas.openxmlformats.org/drawingml/2006/main">
              <a:ext uri="{FF2B5EF4-FFF2-40B4-BE49-F238E27FC236}">
                <a16:creationId xmlns:a16="http://schemas.microsoft.com/office/drawing/2014/main" id="{377FBB03-B78F-4918-ABD4-3B221EDB2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62622" y="3779672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426B91"/>
          </a:solidFill>
          <a:ln xmlns:a="http://schemas.openxmlformats.org/drawingml/2006/main" w="13229">
            <a:solidFill>
              <a:srgbClr val="426B91"/>
            </a:solidFill>
            <a:prstDash val="solid"/>
          </a:ln>
        </p:spPr>
      </p:sp>
      <p:sp>
        <p:nvSpPr>
          <p:cNvPr id="101" name="m46b81412ec">
            <a:extLst xmlns:a="http://schemas.openxmlformats.org/drawingml/2006/main">
              <a:ext uri="{FF2B5EF4-FFF2-40B4-BE49-F238E27FC236}">
                <a16:creationId xmlns:a16="http://schemas.microsoft.com/office/drawing/2014/main" id="{14AB7EDE-10AE-42F2-B5F4-EE2E7F36C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46113" y="3722802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426B91"/>
          </a:solidFill>
          <a:ln xmlns:a="http://schemas.openxmlformats.org/drawingml/2006/main" w="13229">
            <a:solidFill>
              <a:srgbClr val="426B91"/>
            </a:solidFill>
            <a:prstDash val="solid"/>
          </a:ln>
        </p:spPr>
      </p:sp>
      <p:sp>
        <p:nvSpPr>
          <p:cNvPr id="102" name="m46b81412ec">
            <a:extLst xmlns:a="http://schemas.openxmlformats.org/drawingml/2006/main">
              <a:ext uri="{FF2B5EF4-FFF2-40B4-BE49-F238E27FC236}">
                <a16:creationId xmlns:a16="http://schemas.microsoft.com/office/drawing/2014/main" id="{93DB2CF9-B20E-4E25-A410-56809C215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29603" y="4141150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426B91"/>
          </a:solidFill>
          <a:ln xmlns:a="http://schemas.openxmlformats.org/drawingml/2006/main" w="13229">
            <a:solidFill>
              <a:srgbClr val="426B91"/>
            </a:solidFill>
            <a:prstDash val="solid"/>
          </a:ln>
        </p:spPr>
      </p:sp>
      <p:sp>
        <p:nvSpPr>
          <p:cNvPr id="103" name="line2d_56">
            <a:extLst xmlns:a="http://schemas.openxmlformats.org/drawingml/2006/main">
              <a:ext uri="{FF2B5EF4-FFF2-40B4-BE49-F238E27FC236}">
                <a16:creationId xmlns:a16="http://schemas.microsoft.com/office/drawing/2014/main" id="{6A13626D-5AC2-40C4-9F82-B3526E22D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75127" y="2143125"/>
            <a:ext cx="95" cy="3943350"/>
          </a:xfrm>
          <a:custGeom xmlns:a="http://schemas.openxmlformats.org/drawingml/2006/main">
            <a:pathLst>
              <a:path w="95" h="3943350">
                <a:moveTo>
                  <a:pt x="0" y="394335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9844">
            <a:solidFill>
              <a:srgbClr val="9BA9AE"/>
            </a:solidFill>
            <a:prstDash val="dash"/>
          </a:ln>
        </p:spPr>
      </p:sp>
      <p:sp>
        <p:nvSpPr>
          <p:cNvPr id="104" name="text_37 Только подготовка текста · n=174">
            <a:extLst xmlns:a="http://schemas.openxmlformats.org/drawingml/2006/main">
              <a:ext uri="{FF2B5EF4-FFF2-40B4-BE49-F238E27FC236}">
                <a16:creationId xmlns:a16="http://schemas.microsoft.com/office/drawing/2014/main" id="{38F53299-517C-480F-B5B4-009FDCA94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679376" y="1879203"/>
            <a:ext cx="3653648" cy="2480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63" b="0">
                <a:solidFill>
                  <a:srgbClr val="203442"/>
                </a:solidFill>
              </a:defRPr>
            </a:defPPr>
            <a:lvl1pPr algn="l">
              <a:defRPr sz="1563" b="0">
                <a:solidFill>
                  <a:srgbClr val="203442"/>
                </a:solidFill>
              </a:defRPr>
            </a:lvl1pPr>
            <a:lvl2pPr algn="l">
              <a:defRPr sz="1563" b="0">
                <a:solidFill>
                  <a:srgbClr val="203442"/>
                </a:solidFill>
              </a:defRPr>
            </a:lvl2pPr>
            <a:lvl3pPr algn="l">
              <a:defRPr sz="1563" b="0">
                <a:solidFill>
                  <a:srgbClr val="203442"/>
                </a:solidFill>
              </a:defRPr>
            </a:lvl3pPr>
            <a:lvl4pPr algn="l">
              <a:defRPr sz="1563" b="0">
                <a:solidFill>
                  <a:srgbClr val="203442"/>
                </a:solidFill>
              </a:defRPr>
            </a:lvl4pPr>
            <a:lvl5pPr algn="l">
              <a:defRPr sz="1563" b="0">
                <a:solidFill>
                  <a:srgbClr val="203442"/>
                </a:solidFill>
              </a:defRPr>
            </a:lvl5pPr>
            <a:lvl6pPr algn="l">
              <a:defRPr sz="1563" b="0">
                <a:solidFill>
                  <a:srgbClr val="203442"/>
                </a:solidFill>
              </a:defRPr>
            </a:lvl6pPr>
            <a:lvl7pPr algn="l">
              <a:defRPr sz="1563" b="0">
                <a:solidFill>
                  <a:srgbClr val="203442"/>
                </a:solidFill>
              </a:defRPr>
            </a:lvl7pPr>
            <a:lvl8pPr algn="l">
              <a:defRPr sz="1563" b="0">
                <a:solidFill>
                  <a:srgbClr val="203442"/>
                </a:solidFill>
              </a:defRPr>
            </a:lvl8pPr>
            <a:lvl9pPr algn="l">
              <a:defRPr sz="1563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563" b="0">
                <a:solidFill>
                  <a:srgbClr val="203442"/>
                </a:solidFill>
              </a:defRPr>
            </a:pPr>
            <a:r>
              <a:rPr sz="1563" b="0">
                <a:solidFill>
                  <a:srgbClr val="203442"/>
                </a:solidFill>
              </a:rPr>
              <a:t>Только подготовка текста · n=174</a:t>
            </a:r>
          </a:p>
        </p:txBody>
      </p:sp>
      <p:sp>
        <p:nvSpPr>
          <p:cNvPr id="105" name="line2d_57">
            <a:extLst xmlns:a="http://schemas.openxmlformats.org/drawingml/2006/main">
              <a:ext uri="{FF2B5EF4-FFF2-40B4-BE49-F238E27FC236}">
                <a16:creationId xmlns:a16="http://schemas.microsoft.com/office/drawing/2014/main" id="{A803C3BB-6477-4627-8CC6-F4813E24D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7769" y="2333735"/>
            <a:ext cx="291042" cy="95"/>
          </a:xfrm>
          <a:custGeom xmlns:a="http://schemas.openxmlformats.org/drawingml/2006/main">
            <a:pathLst>
              <a:path w="291042" h="95">
                <a:moveTo>
                  <a:pt x="0" y="0"/>
                </a:moveTo>
                <a:lnTo>
                  <a:pt x="145521" y="0"/>
                </a:lnTo>
                <a:lnTo>
                  <a:pt x="291042" y="0"/>
                </a:lnTo>
              </a:path>
            </a:pathLst>
          </a:custGeom>
          <a:noFill xmlns:a="http://schemas.openxmlformats.org/drawingml/2006/main"/>
          <a:ln xmlns:a="http://schemas.openxmlformats.org/drawingml/2006/main" w="33073">
            <a:solidFill>
              <a:srgbClr val="007F78"/>
            </a:solidFill>
            <a:prstDash val="solid"/>
          </a:ln>
        </p:spPr>
      </p:sp>
      <p:sp>
        <p:nvSpPr>
          <p:cNvPr id="106" name="m6f570fff75">
            <a:extLst xmlns:a="http://schemas.openxmlformats.org/drawingml/2006/main">
              <a:ext uri="{FF2B5EF4-FFF2-40B4-BE49-F238E27FC236}">
                <a16:creationId xmlns:a16="http://schemas.microsoft.com/office/drawing/2014/main" id="{E876D5F0-F149-482E-A6A7-7F330CC5C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3602" y="2294047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007F78"/>
          </a:solidFill>
          <a:ln xmlns:a="http://schemas.openxmlformats.org/drawingml/2006/main" w="13229">
            <a:solidFill>
              <a:srgbClr val="007F78"/>
            </a:solidFill>
            <a:prstDash val="solid"/>
          </a:ln>
        </p:spPr>
      </p:sp>
      <p:sp>
        <p:nvSpPr>
          <p:cNvPr id="107" name="text_38 Раскрывшие ИИ">
            <a:extLst xmlns:a="http://schemas.openxmlformats.org/drawingml/2006/main">
              <a:ext uri="{FF2B5EF4-FFF2-40B4-BE49-F238E27FC236}">
                <a16:creationId xmlns:a16="http://schemas.microsoft.com/office/drawing/2014/main" id="{523D1E38-3C8C-4CD3-9FD5-B438D6246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211998" y="2249332"/>
            <a:ext cx="1245582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203442"/>
                </a:solidFill>
              </a:defRPr>
            </a:defPPr>
            <a:lvl1pPr algn="l">
              <a:defRPr sz="1146" b="0">
                <a:solidFill>
                  <a:srgbClr val="203442"/>
                </a:solidFill>
              </a:defRPr>
            </a:lvl1pPr>
            <a:lvl2pPr algn="l">
              <a:defRPr sz="1146" b="0">
                <a:solidFill>
                  <a:srgbClr val="203442"/>
                </a:solidFill>
              </a:defRPr>
            </a:lvl2pPr>
            <a:lvl3pPr algn="l">
              <a:defRPr sz="1146" b="0">
                <a:solidFill>
                  <a:srgbClr val="203442"/>
                </a:solidFill>
              </a:defRPr>
            </a:lvl3pPr>
            <a:lvl4pPr algn="l">
              <a:defRPr sz="1146" b="0">
                <a:solidFill>
                  <a:srgbClr val="203442"/>
                </a:solidFill>
              </a:defRPr>
            </a:lvl4pPr>
            <a:lvl5pPr algn="l">
              <a:defRPr sz="1146" b="0">
                <a:solidFill>
                  <a:srgbClr val="203442"/>
                </a:solidFill>
              </a:defRPr>
            </a:lvl5pPr>
            <a:lvl6pPr algn="l">
              <a:defRPr sz="1146" b="0">
                <a:solidFill>
                  <a:srgbClr val="203442"/>
                </a:solidFill>
              </a:defRPr>
            </a:lvl6pPr>
            <a:lvl7pPr algn="l">
              <a:defRPr sz="1146" b="0">
                <a:solidFill>
                  <a:srgbClr val="203442"/>
                </a:solidFill>
              </a:defRPr>
            </a:lvl7pPr>
            <a:lvl8pPr algn="l">
              <a:defRPr sz="1146" b="0">
                <a:solidFill>
                  <a:srgbClr val="203442"/>
                </a:solidFill>
              </a:defRPr>
            </a:lvl8pPr>
            <a:lvl9pPr algn="l">
              <a:defRPr sz="1146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203442"/>
                </a:solidFill>
              </a:defRPr>
            </a:pPr>
            <a:r>
              <a:rPr sz="1146" b="0">
                <a:solidFill>
                  <a:srgbClr val="203442"/>
                </a:solidFill>
              </a:rPr>
              <a:t>Раскрывшие ИИ</a:t>
            </a:r>
          </a:p>
        </p:txBody>
      </p:sp>
      <p:sp>
        <p:nvSpPr>
          <p:cNvPr id="108" name="line2d_58">
            <a:extLst xmlns:a="http://schemas.openxmlformats.org/drawingml/2006/main">
              <a:ext uri="{FF2B5EF4-FFF2-40B4-BE49-F238E27FC236}">
                <a16:creationId xmlns:a16="http://schemas.microsoft.com/office/drawing/2014/main" id="{1B74975C-0377-442F-8B28-8B606EB74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7769" y="2552027"/>
            <a:ext cx="291042" cy="95"/>
          </a:xfrm>
          <a:custGeom xmlns:a="http://schemas.openxmlformats.org/drawingml/2006/main">
            <a:pathLst>
              <a:path w="291042" h="95">
                <a:moveTo>
                  <a:pt x="0" y="0"/>
                </a:moveTo>
                <a:lnTo>
                  <a:pt x="145521" y="0"/>
                </a:lnTo>
                <a:lnTo>
                  <a:pt x="291042" y="0"/>
                </a:lnTo>
              </a:path>
            </a:pathLst>
          </a:custGeom>
          <a:noFill xmlns:a="http://schemas.openxmlformats.org/drawingml/2006/main"/>
          <a:ln xmlns:a="http://schemas.openxmlformats.org/drawingml/2006/main" w="33073">
            <a:solidFill>
              <a:srgbClr val="426B91"/>
            </a:solidFill>
            <a:prstDash val="solid"/>
          </a:ln>
        </p:spPr>
      </p:sp>
      <p:sp>
        <p:nvSpPr>
          <p:cNvPr id="109" name="m46b81412ec">
            <a:extLst xmlns:a="http://schemas.openxmlformats.org/drawingml/2006/main">
              <a:ext uri="{FF2B5EF4-FFF2-40B4-BE49-F238E27FC236}">
                <a16:creationId xmlns:a16="http://schemas.microsoft.com/office/drawing/2014/main" id="{1986E84E-FAEF-4F93-ADF0-FBBD6A46B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3602" y="2512340"/>
            <a:ext cx="79375" cy="79375"/>
          </a:xfrm>
          <a:custGeom xmlns:a="http://schemas.openxmlformats.org/drawingml/2006/main">
            <a:pathLst>
              <a:path w="79375" h="79375">
                <a:moveTo>
                  <a:pt x="39688" y="79375"/>
                </a:moveTo>
                <a:cubicBezTo>
                  <a:pt x="50213" y="79375"/>
                  <a:pt x="60308" y="75193"/>
                  <a:pt x="67751" y="67751"/>
                </a:cubicBezTo>
                <a:cubicBezTo>
                  <a:pt x="75193" y="60308"/>
                  <a:pt x="79375" y="50213"/>
                  <a:pt x="79375" y="39688"/>
                </a:cubicBezTo>
                <a:cubicBezTo>
                  <a:pt x="79375" y="29162"/>
                  <a:pt x="75193" y="19067"/>
                  <a:pt x="67751" y="11624"/>
                </a:cubicBezTo>
                <a:cubicBezTo>
                  <a:pt x="60308" y="4182"/>
                  <a:pt x="50213" y="0"/>
                  <a:pt x="39688" y="0"/>
                </a:cubicBezTo>
                <a:cubicBezTo>
                  <a:pt x="29162" y="0"/>
                  <a:pt x="19067" y="4182"/>
                  <a:pt x="11624" y="11624"/>
                </a:cubicBezTo>
                <a:cubicBezTo>
                  <a:pt x="4182" y="19067"/>
                  <a:pt x="0" y="29162"/>
                  <a:pt x="0" y="39688"/>
                </a:cubicBezTo>
                <a:cubicBezTo>
                  <a:pt x="0" y="50213"/>
                  <a:pt x="4182" y="60308"/>
                  <a:pt x="11624" y="67751"/>
                </a:cubicBezTo>
                <a:cubicBezTo>
                  <a:pt x="19067" y="75193"/>
                  <a:pt x="29162" y="79375"/>
                  <a:pt x="39688" y="79375"/>
                </a:cubicBezTo>
                <a:close/>
              </a:path>
            </a:pathLst>
          </a:custGeom>
          <a:solidFill xmlns:a="http://schemas.openxmlformats.org/drawingml/2006/main">
            <a:srgbClr val="426B91"/>
          </a:solidFill>
          <a:ln xmlns:a="http://schemas.openxmlformats.org/drawingml/2006/main" w="13229">
            <a:solidFill>
              <a:srgbClr val="426B91"/>
            </a:solidFill>
            <a:prstDash val="solid"/>
          </a:ln>
        </p:spPr>
      </p:sp>
      <p:sp>
        <p:nvSpPr>
          <p:cNvPr id="110" name="text_39 Группа сравнения">
            <a:extLst xmlns:a="http://schemas.openxmlformats.org/drawingml/2006/main">
              <a:ext uri="{FF2B5EF4-FFF2-40B4-BE49-F238E27FC236}">
                <a16:creationId xmlns:a16="http://schemas.microsoft.com/office/drawing/2014/main" id="{6B2013CF-2E30-41AD-959B-ED424AC29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211998" y="2467625"/>
            <a:ext cx="1428665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203442"/>
                </a:solidFill>
              </a:defRPr>
            </a:defPPr>
            <a:lvl1pPr algn="l">
              <a:defRPr sz="1146" b="0">
                <a:solidFill>
                  <a:srgbClr val="203442"/>
                </a:solidFill>
              </a:defRPr>
            </a:lvl1pPr>
            <a:lvl2pPr algn="l">
              <a:defRPr sz="1146" b="0">
                <a:solidFill>
                  <a:srgbClr val="203442"/>
                </a:solidFill>
              </a:defRPr>
            </a:lvl2pPr>
            <a:lvl3pPr algn="l">
              <a:defRPr sz="1146" b="0">
                <a:solidFill>
                  <a:srgbClr val="203442"/>
                </a:solidFill>
              </a:defRPr>
            </a:lvl3pPr>
            <a:lvl4pPr algn="l">
              <a:defRPr sz="1146" b="0">
                <a:solidFill>
                  <a:srgbClr val="203442"/>
                </a:solidFill>
              </a:defRPr>
            </a:lvl4pPr>
            <a:lvl5pPr algn="l">
              <a:defRPr sz="1146" b="0">
                <a:solidFill>
                  <a:srgbClr val="203442"/>
                </a:solidFill>
              </a:defRPr>
            </a:lvl5pPr>
            <a:lvl6pPr algn="l">
              <a:defRPr sz="1146" b="0">
                <a:solidFill>
                  <a:srgbClr val="203442"/>
                </a:solidFill>
              </a:defRPr>
            </a:lvl6pPr>
            <a:lvl7pPr algn="l">
              <a:defRPr sz="1146" b="0">
                <a:solidFill>
                  <a:srgbClr val="203442"/>
                </a:solidFill>
              </a:defRPr>
            </a:lvl7pPr>
            <a:lvl8pPr algn="l">
              <a:defRPr sz="1146" b="0">
                <a:solidFill>
                  <a:srgbClr val="203442"/>
                </a:solidFill>
              </a:defRPr>
            </a:lvl8pPr>
            <a:lvl9pPr algn="l">
              <a:defRPr sz="1146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203442"/>
                </a:solidFill>
              </a:defRPr>
            </a:pPr>
            <a:r>
              <a:rPr sz="1146" b="0">
                <a:solidFill>
                  <a:srgbClr val="203442"/>
                </a:solidFill>
              </a:rPr>
              <a:t>Группа сравнения</a:t>
            </a:r>
          </a:p>
        </p:txBody>
      </p:sp>
      <p:sp>
        <p:nvSpPr>
          <p:cNvPr id="111" name="text_40 08 / ИИ В МАТЕМАТИКЕ">
            <a:extLst xmlns:a="http://schemas.openxmlformats.org/drawingml/2006/main">
              <a:ext uri="{FF2B5EF4-FFF2-40B4-BE49-F238E27FC236}">
                <a16:creationId xmlns:a16="http://schemas.microsoft.com/office/drawing/2014/main" id="{1AE7DBB3-FAFA-4011-992F-EB412FB95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263843"/>
            <a:ext cx="2170898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1">
                <a:solidFill>
                  <a:srgbClr val="007F78"/>
                </a:solidFill>
              </a:defRPr>
            </a:defPPr>
            <a:lvl1pPr algn="l">
              <a:defRPr sz="1250" b="1">
                <a:solidFill>
                  <a:srgbClr val="007F78"/>
                </a:solidFill>
              </a:defRPr>
            </a:lvl1pPr>
            <a:lvl2pPr algn="l">
              <a:defRPr sz="1250" b="1">
                <a:solidFill>
                  <a:srgbClr val="007F78"/>
                </a:solidFill>
              </a:defRPr>
            </a:lvl2pPr>
            <a:lvl3pPr algn="l">
              <a:defRPr sz="1250" b="1">
                <a:solidFill>
                  <a:srgbClr val="007F78"/>
                </a:solidFill>
              </a:defRPr>
            </a:lvl3pPr>
            <a:lvl4pPr algn="l">
              <a:defRPr sz="1250" b="1">
                <a:solidFill>
                  <a:srgbClr val="007F78"/>
                </a:solidFill>
              </a:defRPr>
            </a:lvl4pPr>
            <a:lvl5pPr algn="l">
              <a:defRPr sz="1250" b="1">
                <a:solidFill>
                  <a:srgbClr val="007F78"/>
                </a:solidFill>
              </a:defRPr>
            </a:lvl5pPr>
            <a:lvl6pPr algn="l">
              <a:defRPr sz="1250" b="1">
                <a:solidFill>
                  <a:srgbClr val="007F78"/>
                </a:solidFill>
              </a:defRPr>
            </a:lvl6pPr>
            <a:lvl7pPr algn="l">
              <a:defRPr sz="1250" b="1">
                <a:solidFill>
                  <a:srgbClr val="007F78"/>
                </a:solidFill>
              </a:defRPr>
            </a:lvl7pPr>
            <a:lvl8pPr algn="l">
              <a:defRPr sz="1250" b="1">
                <a:solidFill>
                  <a:srgbClr val="007F78"/>
                </a:solidFill>
              </a:defRPr>
            </a:lvl8pPr>
            <a:lvl9pPr algn="l">
              <a:defRPr sz="125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250" b="1">
                <a:solidFill>
                  <a:srgbClr val="007F78"/>
                </a:solidFill>
              </a:defRPr>
            </a:pPr>
            <a:r>
              <a:rPr sz="1250" b="1">
                <a:solidFill>
                  <a:srgbClr val="007F78"/>
                </a:solidFill>
              </a:rPr>
              <a:t>08 / ИИ В МАТЕМАТИКЕ</a:t>
            </a:r>
          </a:p>
        </p:txBody>
      </p:sp>
      <p:sp>
        <p:nvSpPr>
          <p:cNvPr id="112" name="text_41 До раскрытия группы уже движутся по-разному">
            <a:extLst xmlns:a="http://schemas.openxmlformats.org/drawingml/2006/main">
              <a:ext uri="{FF2B5EF4-FFF2-40B4-BE49-F238E27FC236}">
                <a16:creationId xmlns:a16="http://schemas.microsoft.com/office/drawing/2014/main" id="{C6272416-EE44-41E2-9F19-9C8C8EA92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601107"/>
            <a:ext cx="9365888" cy="4134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04" b="1">
                <a:solidFill>
                  <a:srgbClr val="203442"/>
                </a:solidFill>
              </a:defRPr>
            </a:defPPr>
            <a:lvl1pPr algn="l">
              <a:defRPr sz="2604" b="1">
                <a:solidFill>
                  <a:srgbClr val="203442"/>
                </a:solidFill>
              </a:defRPr>
            </a:lvl1pPr>
            <a:lvl2pPr algn="l">
              <a:defRPr sz="2604" b="1">
                <a:solidFill>
                  <a:srgbClr val="203442"/>
                </a:solidFill>
              </a:defRPr>
            </a:lvl2pPr>
            <a:lvl3pPr algn="l">
              <a:defRPr sz="2604" b="1">
                <a:solidFill>
                  <a:srgbClr val="203442"/>
                </a:solidFill>
              </a:defRPr>
            </a:lvl3pPr>
            <a:lvl4pPr algn="l">
              <a:defRPr sz="2604" b="1">
                <a:solidFill>
                  <a:srgbClr val="203442"/>
                </a:solidFill>
              </a:defRPr>
            </a:lvl4pPr>
            <a:lvl5pPr algn="l">
              <a:defRPr sz="2604" b="1">
                <a:solidFill>
                  <a:srgbClr val="203442"/>
                </a:solidFill>
              </a:defRPr>
            </a:lvl5pPr>
            <a:lvl6pPr algn="l">
              <a:defRPr sz="2604" b="1">
                <a:solidFill>
                  <a:srgbClr val="203442"/>
                </a:solidFill>
              </a:defRPr>
            </a:lvl6pPr>
            <a:lvl7pPr algn="l">
              <a:defRPr sz="2604" b="1">
                <a:solidFill>
                  <a:srgbClr val="203442"/>
                </a:solidFill>
              </a:defRPr>
            </a:lvl7pPr>
            <a:lvl8pPr algn="l">
              <a:defRPr sz="2604" b="1">
                <a:solidFill>
                  <a:srgbClr val="203442"/>
                </a:solidFill>
              </a:defRPr>
            </a:lvl8pPr>
            <a:lvl9pPr algn="l">
              <a:defRPr sz="2604" b="1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2604" b="1">
                <a:solidFill>
                  <a:srgbClr val="203442"/>
                </a:solidFill>
              </a:defRPr>
            </a:pPr>
            <a:r>
              <a:rPr sz="2604" b="1">
                <a:solidFill>
                  <a:srgbClr val="203442"/>
                </a:solidFill>
              </a:rPr>
              <a:t>До раскрытия группы уже движутся по-разному</a:t>
            </a:r>
          </a:p>
        </p:txBody>
      </p:sp>
      <p:sp>
        <p:nvSpPr>
          <p:cNvPr id="113" name="text_42 Дробный выпуск на авторское имя. Первое наблю">
            <a:extLst xmlns:a="http://schemas.openxmlformats.org/drawingml/2006/main">
              <a:ext uri="{FF2B5EF4-FFF2-40B4-BE49-F238E27FC236}">
                <a16:creationId xmlns:a16="http://schemas.microsoft.com/office/drawing/2014/main" id="{9F779D21-21DD-407D-9819-D69A07FC5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1174948"/>
            <a:ext cx="9429011" cy="2067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2" b="0">
                <a:solidFill>
                  <a:srgbClr val="647580"/>
                </a:solidFill>
              </a:defRPr>
            </a:defPPr>
            <a:lvl1pPr algn="l">
              <a:defRPr sz="1302" b="0">
                <a:solidFill>
                  <a:srgbClr val="647580"/>
                </a:solidFill>
              </a:defRPr>
            </a:lvl1pPr>
            <a:lvl2pPr algn="l">
              <a:defRPr sz="1302" b="0">
                <a:solidFill>
                  <a:srgbClr val="647580"/>
                </a:solidFill>
              </a:defRPr>
            </a:lvl2pPr>
            <a:lvl3pPr algn="l">
              <a:defRPr sz="1302" b="0">
                <a:solidFill>
                  <a:srgbClr val="647580"/>
                </a:solidFill>
              </a:defRPr>
            </a:lvl3pPr>
            <a:lvl4pPr algn="l">
              <a:defRPr sz="1302" b="0">
                <a:solidFill>
                  <a:srgbClr val="647580"/>
                </a:solidFill>
              </a:defRPr>
            </a:lvl4pPr>
            <a:lvl5pPr algn="l">
              <a:defRPr sz="1302" b="0">
                <a:solidFill>
                  <a:srgbClr val="647580"/>
                </a:solidFill>
              </a:defRPr>
            </a:lvl5pPr>
            <a:lvl6pPr algn="l">
              <a:defRPr sz="1302" b="0">
                <a:solidFill>
                  <a:srgbClr val="647580"/>
                </a:solidFill>
              </a:defRPr>
            </a:lvl6pPr>
            <a:lvl7pPr algn="l">
              <a:defRPr sz="1302" b="0">
                <a:solidFill>
                  <a:srgbClr val="647580"/>
                </a:solidFill>
              </a:defRPr>
            </a:lvl7pPr>
            <a:lvl8pPr algn="l">
              <a:defRPr sz="1302" b="0">
                <a:solidFill>
                  <a:srgbClr val="647580"/>
                </a:solidFill>
              </a:defRPr>
            </a:lvl8pPr>
            <a:lvl9pPr algn="l">
              <a:defRPr sz="1302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302" b="0">
                <a:solidFill>
                  <a:srgbClr val="647580"/>
                </a:solidFill>
              </a:defRPr>
            </a:pPr>
            <a:r>
              <a:rPr sz="1302" b="0">
                <a:solidFill>
                  <a:srgbClr val="647580"/>
                </a:solidFill>
              </a:rPr>
              <a:t>Дробный выпуск на авторское имя. Первое наблюдаемое раскрытие с 2023 года; сопоставленные группы.</a:t>
            </a:r>
          </a:p>
        </p:txBody>
      </p:sp>
      <p:sp>
        <p:nvSpPr>
          <p:cNvPr id="114" name="text_43 Статья с первым раскрытием и соседние дни иск">
            <a:extLst xmlns:a="http://schemas.openxmlformats.org/drawingml/2006/main">
              <a:ext uri="{FF2B5EF4-FFF2-40B4-BE49-F238E27FC236}">
                <a16:creationId xmlns:a16="http://schemas.microsoft.com/office/drawing/2014/main" id="{4DBDEA84-74F2-499F-A8E4-63C66285C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7603964"/>
            <a:ext cx="8547716" cy="1703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73" b="0">
                <a:solidFill>
                  <a:srgbClr val="647580"/>
                </a:solidFill>
              </a:defRPr>
            </a:defPPr>
            <a:lvl1pPr algn="l">
              <a:defRPr sz="1073" b="0">
                <a:solidFill>
                  <a:srgbClr val="647580"/>
                </a:solidFill>
              </a:defRPr>
            </a:lvl1pPr>
            <a:lvl2pPr algn="l">
              <a:defRPr sz="1073" b="0">
                <a:solidFill>
                  <a:srgbClr val="647580"/>
                </a:solidFill>
              </a:defRPr>
            </a:lvl2pPr>
            <a:lvl3pPr algn="l">
              <a:defRPr sz="1073" b="0">
                <a:solidFill>
                  <a:srgbClr val="647580"/>
                </a:solidFill>
              </a:defRPr>
            </a:lvl3pPr>
            <a:lvl4pPr algn="l">
              <a:defRPr sz="1073" b="0">
                <a:solidFill>
                  <a:srgbClr val="647580"/>
                </a:solidFill>
              </a:defRPr>
            </a:lvl4pPr>
            <a:lvl5pPr algn="l">
              <a:defRPr sz="1073" b="0">
                <a:solidFill>
                  <a:srgbClr val="647580"/>
                </a:solidFill>
              </a:defRPr>
            </a:lvl5pPr>
            <a:lvl6pPr algn="l">
              <a:defRPr sz="1073" b="0">
                <a:solidFill>
                  <a:srgbClr val="647580"/>
                </a:solidFill>
              </a:defRPr>
            </a:lvl6pPr>
            <a:lvl7pPr algn="l">
              <a:defRPr sz="1073" b="0">
                <a:solidFill>
                  <a:srgbClr val="647580"/>
                </a:solidFill>
              </a:defRPr>
            </a:lvl7pPr>
            <a:lvl8pPr algn="l">
              <a:defRPr sz="1073" b="0">
                <a:solidFill>
                  <a:srgbClr val="647580"/>
                </a:solidFill>
              </a:defRPr>
            </a:lvl8pPr>
            <a:lvl9pPr algn="l">
              <a:defRPr sz="1073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073" b="0">
                <a:solidFill>
                  <a:srgbClr val="647580"/>
                </a:solidFill>
              </a:defRPr>
            </a:pPr>
            <a:r>
              <a:rPr sz="1073" b="0">
                <a:solidFill>
                  <a:srgbClr val="647580"/>
                </a:solidFill>
              </a:rPr>
              <a:t>Статья с первым раскрытием и соседние дни исключены. Линии сглажены по четырём непересекающимся неделям.</a:t>
            </a:r>
          </a:p>
        </p:txBody>
      </p:sp>
      <p:sp>
        <p:nvSpPr>
          <p:cNvPr id="115" name="text_43 Почти все наблюдения связаны соавторством / о">
            <a:extLst xmlns:a="http://schemas.openxmlformats.org/drawingml/2006/main">
              <a:ext uri="{FF2B5EF4-FFF2-40B4-BE49-F238E27FC236}">
                <a16:creationId xmlns:a16="http://schemas.microsoft.com/office/drawing/2014/main" id="{CEA3B3B0-A451-4A3E-BA3D-A0D7342D1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7802840"/>
            <a:ext cx="8512118" cy="1703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73" b="0">
                <a:solidFill>
                  <a:srgbClr val="647580"/>
                </a:solidFill>
              </a:defRPr>
            </a:defPPr>
            <a:lvl1pPr algn="l">
              <a:defRPr sz="1073" b="0">
                <a:solidFill>
                  <a:srgbClr val="647580"/>
                </a:solidFill>
              </a:defRPr>
            </a:lvl1pPr>
            <a:lvl2pPr algn="l">
              <a:defRPr sz="1073" b="0">
                <a:solidFill>
                  <a:srgbClr val="647580"/>
                </a:solidFill>
              </a:defRPr>
            </a:lvl2pPr>
            <a:lvl3pPr algn="l">
              <a:defRPr sz="1073" b="0">
                <a:solidFill>
                  <a:srgbClr val="647580"/>
                </a:solidFill>
              </a:defRPr>
            </a:lvl3pPr>
            <a:lvl4pPr algn="l">
              <a:defRPr sz="1073" b="0">
                <a:solidFill>
                  <a:srgbClr val="647580"/>
                </a:solidFill>
              </a:defRPr>
            </a:lvl4pPr>
            <a:lvl5pPr algn="l">
              <a:defRPr sz="1073" b="0">
                <a:solidFill>
                  <a:srgbClr val="647580"/>
                </a:solidFill>
              </a:defRPr>
            </a:lvl5pPr>
            <a:lvl6pPr algn="l">
              <a:defRPr sz="1073" b="0">
                <a:solidFill>
                  <a:srgbClr val="647580"/>
                </a:solidFill>
              </a:defRPr>
            </a:lvl6pPr>
            <a:lvl7pPr algn="l">
              <a:defRPr sz="1073" b="0">
                <a:solidFill>
                  <a:srgbClr val="647580"/>
                </a:solidFill>
              </a:defRPr>
            </a:lvl7pPr>
            <a:lvl8pPr algn="l">
              <a:defRPr sz="1073" b="0">
                <a:solidFill>
                  <a:srgbClr val="647580"/>
                </a:solidFill>
              </a:defRPr>
            </a:lvl8pPr>
            <a:lvl9pPr algn="l">
              <a:defRPr sz="1073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073" b="0">
                <a:solidFill>
                  <a:srgbClr val="647580"/>
                </a:solidFill>
              </a:defRPr>
            </a:pPr>
            <a:r>
              <a:rPr sz="1073" b="0">
                <a:solidFill>
                  <a:srgbClr val="647580"/>
                </a:solidFill>
              </a:rPr>
              <a:t>Почти все наблюдения связаны соавторством / общими контролями: надёжный независимый интервал не построен.</a:t>
            </a:r>
          </a:p>
        </p:txBody>
      </p:sp>
      <p:sp>
        <p:nvSpPr>
          <p:cNvPr id="116" name="text_44 arXiv · основная категория math.* · первые по">
            <a:extLst xmlns:a="http://schemas.openxmlformats.org/drawingml/2006/main">
              <a:ext uri="{FF2B5EF4-FFF2-40B4-BE49-F238E27FC236}">
                <a16:creationId xmlns:a16="http://schemas.microsoft.com/office/drawing/2014/main" id="{F0217515-AC76-4BDA-9135-22175B6BB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8221702"/>
            <a:ext cx="6694458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647580"/>
                </a:solidFill>
              </a:defRPr>
            </a:defPPr>
            <a:lvl1pPr algn="l">
              <a:defRPr sz="1010" b="0">
                <a:solidFill>
                  <a:srgbClr val="647580"/>
                </a:solidFill>
              </a:defRPr>
            </a:lvl1pPr>
            <a:lvl2pPr algn="l">
              <a:defRPr sz="1010" b="0">
                <a:solidFill>
                  <a:srgbClr val="647580"/>
                </a:solidFill>
              </a:defRPr>
            </a:lvl2pPr>
            <a:lvl3pPr algn="l">
              <a:defRPr sz="1010" b="0">
                <a:solidFill>
                  <a:srgbClr val="647580"/>
                </a:solidFill>
              </a:defRPr>
            </a:lvl3pPr>
            <a:lvl4pPr algn="l">
              <a:defRPr sz="1010" b="0">
                <a:solidFill>
                  <a:srgbClr val="647580"/>
                </a:solidFill>
              </a:defRPr>
            </a:lvl4pPr>
            <a:lvl5pPr algn="l">
              <a:defRPr sz="1010" b="0">
                <a:solidFill>
                  <a:srgbClr val="647580"/>
                </a:solidFill>
              </a:defRPr>
            </a:lvl5pPr>
            <a:lvl6pPr algn="l">
              <a:defRPr sz="1010" b="0">
                <a:solidFill>
                  <a:srgbClr val="647580"/>
                </a:solidFill>
              </a:defRPr>
            </a:lvl6pPr>
            <a:lvl7pPr algn="l">
              <a:defRPr sz="1010" b="0">
                <a:solidFill>
                  <a:srgbClr val="647580"/>
                </a:solidFill>
              </a:defRPr>
            </a:lvl7pPr>
            <a:lvl8pPr algn="l">
              <a:defRPr sz="1010" b="0">
                <a:solidFill>
                  <a:srgbClr val="647580"/>
                </a:solidFill>
              </a:defRPr>
            </a:lvl8pPr>
            <a:lvl9pPr algn="l">
              <a:defRPr sz="101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010" b="0">
                <a:solidFill>
                  <a:srgbClr val="647580"/>
                </a:solidFill>
              </a:defRPr>
            </a:pPr>
            <a:r>
              <a:rPr sz="1010" b="0">
                <a:solidFill>
                  <a:srgbClr val="647580"/>
                </a:solidFill>
              </a:rPr>
              <a:t>arXiv · основная категория math.* · первые подачи · срез 23 октября 2026 · данные до 21 октября</a:t>
            </a:r>
          </a:p>
        </p:txBody>
      </p:sp>
    </p:spTree>
    <p:extLst>
      <p:ext uri="{BB962C8B-B14F-4D97-AF65-F5344CB8AC3E}">
        <p14:creationId xmlns:p14="http://schemas.microsoft.com/office/powerpoint/2010/main" val="177403683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atch_1">
            <a:extLst xmlns:a="http://schemas.openxmlformats.org/drawingml/2006/main">
              <a:ext uri="{FF2B5EF4-FFF2-40B4-BE49-F238E27FC236}">
                <a16:creationId xmlns:a16="http://schemas.microsoft.com/office/drawing/2014/main" id="{A6AC567C-681E-43A5-98BB-1486EFD62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240000" cy="8572500"/>
          </a:xfrm>
          <a:custGeom xmlns:a="http://schemas.openxmlformats.org/drawingml/2006/main">
            <a:pathLst>
              <a:path w="15240000" h="8572500">
                <a:moveTo>
                  <a:pt x="0" y="8572500"/>
                </a:moveTo>
                <a:lnTo>
                  <a:pt x="15240000" y="8572500"/>
                </a:lnTo>
                <a:lnTo>
                  <a:pt x="15240000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3" name="patch_2">
            <a:extLst xmlns:a="http://schemas.openxmlformats.org/drawingml/2006/main">
              <a:ext uri="{FF2B5EF4-FFF2-40B4-BE49-F238E27FC236}">
                <a16:creationId xmlns:a16="http://schemas.microsoft.com/office/drawing/2014/main" id="{6FBC1FF8-D2A4-4646-8EFB-EA05CBDAE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143125"/>
            <a:ext cx="5791200" cy="3943350"/>
          </a:xfrm>
          <a:custGeom xmlns:a="http://schemas.openxmlformats.org/drawingml/2006/main">
            <a:pathLst>
              <a:path w="5791200" h="3943350">
                <a:moveTo>
                  <a:pt x="0" y="3943350"/>
                </a:moveTo>
                <a:lnTo>
                  <a:pt x="5791200" y="3943350"/>
                </a:lnTo>
                <a:lnTo>
                  <a:pt x="5791200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4" name="text_1 2025">
            <a:extLst xmlns:a="http://schemas.openxmlformats.org/drawingml/2006/main">
              <a:ext uri="{FF2B5EF4-FFF2-40B4-BE49-F238E27FC236}">
                <a16:creationId xmlns:a16="http://schemas.microsoft.com/office/drawing/2014/main" id="{7679D80C-031E-4787-AF14-E073E51DB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085286" y="6154307"/>
            <a:ext cx="396809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2025</a:t>
            </a:r>
          </a:p>
        </p:txBody>
      </p:sp>
      <p:sp>
        <p:nvSpPr>
          <p:cNvPr id="5" name="text_2 2026">
            <a:extLst xmlns:a="http://schemas.openxmlformats.org/drawingml/2006/main">
              <a:ext uri="{FF2B5EF4-FFF2-40B4-BE49-F238E27FC236}">
                <a16:creationId xmlns:a16="http://schemas.microsoft.com/office/drawing/2014/main" id="{916CA6EF-AEF2-404D-920C-BF5002078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595105" y="6154307"/>
            <a:ext cx="396809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2026</a:t>
            </a:r>
          </a:p>
        </p:txBody>
      </p:sp>
      <p:sp>
        <p:nvSpPr>
          <p:cNvPr id="6" name="line2d_3">
            <a:extLst xmlns:a="http://schemas.openxmlformats.org/drawingml/2006/main">
              <a:ext uri="{FF2B5EF4-FFF2-40B4-BE49-F238E27FC236}">
                <a16:creationId xmlns:a16="http://schemas.microsoft.com/office/drawing/2014/main" id="{3CEE6788-D92B-4E6B-82B3-2F88AF3CE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6086475"/>
            <a:ext cx="5791200" cy="95"/>
          </a:xfrm>
          <a:custGeom xmlns:a="http://schemas.openxmlformats.org/drawingml/2006/main">
            <a:pathLst>
              <a:path w="5791200" h="95">
                <a:moveTo>
                  <a:pt x="0" y="0"/>
                </a:moveTo>
                <a:lnTo>
                  <a:pt x="5791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7" name="text_3 0">
            <a:extLst xmlns:a="http://schemas.openxmlformats.org/drawingml/2006/main">
              <a:ext uri="{FF2B5EF4-FFF2-40B4-BE49-F238E27FC236}">
                <a16:creationId xmlns:a16="http://schemas.microsoft.com/office/drawing/2014/main" id="{45E4B611-C2F9-422C-AE90-6EF2B38C3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1350" y="6006421"/>
            <a:ext cx="11904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</a:t>
            </a:r>
          </a:p>
        </p:txBody>
      </p:sp>
      <p:sp>
        <p:nvSpPr>
          <p:cNvPr id="8" name="line2d_5">
            <a:extLst xmlns:a="http://schemas.openxmlformats.org/drawingml/2006/main">
              <a:ext uri="{FF2B5EF4-FFF2-40B4-BE49-F238E27FC236}">
                <a16:creationId xmlns:a16="http://schemas.microsoft.com/office/drawing/2014/main" id="{FE1781ED-7B43-40F9-8D08-CF65A2234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429250"/>
            <a:ext cx="5791200" cy="95"/>
          </a:xfrm>
          <a:custGeom xmlns:a="http://schemas.openxmlformats.org/drawingml/2006/main">
            <a:pathLst>
              <a:path w="5791200" h="95">
                <a:moveTo>
                  <a:pt x="0" y="0"/>
                </a:moveTo>
                <a:lnTo>
                  <a:pt x="5791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9" name="text_4 10000">
            <a:extLst xmlns:a="http://schemas.openxmlformats.org/drawingml/2006/main">
              <a:ext uri="{FF2B5EF4-FFF2-40B4-BE49-F238E27FC236}">
                <a16:creationId xmlns:a16="http://schemas.microsoft.com/office/drawing/2014/main" id="{B732F908-AD97-4183-BDB2-437F5296E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60999" y="5349196"/>
            <a:ext cx="48939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10000</a:t>
            </a:r>
          </a:p>
        </p:txBody>
      </p:sp>
      <p:sp>
        <p:nvSpPr>
          <p:cNvPr id="10" name="line2d_7">
            <a:extLst xmlns:a="http://schemas.openxmlformats.org/drawingml/2006/main">
              <a:ext uri="{FF2B5EF4-FFF2-40B4-BE49-F238E27FC236}">
                <a16:creationId xmlns:a16="http://schemas.microsoft.com/office/drawing/2014/main" id="{1B52F2BF-E2FC-4F96-8ED9-051BEEA38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772025"/>
            <a:ext cx="5791200" cy="95"/>
          </a:xfrm>
          <a:custGeom xmlns:a="http://schemas.openxmlformats.org/drawingml/2006/main">
            <a:pathLst>
              <a:path w="5791200" h="95">
                <a:moveTo>
                  <a:pt x="0" y="0"/>
                </a:moveTo>
                <a:lnTo>
                  <a:pt x="5791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11" name="text_5 20000">
            <a:extLst xmlns:a="http://schemas.openxmlformats.org/drawingml/2006/main">
              <a:ext uri="{FF2B5EF4-FFF2-40B4-BE49-F238E27FC236}">
                <a16:creationId xmlns:a16="http://schemas.microsoft.com/office/drawing/2014/main" id="{F2DAE4AF-05C1-4D9F-A5FE-2D7366098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60999" y="4691971"/>
            <a:ext cx="48939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20000</a:t>
            </a:r>
          </a:p>
        </p:txBody>
      </p:sp>
      <p:sp>
        <p:nvSpPr>
          <p:cNvPr id="12" name="line2d_9">
            <a:extLst xmlns:a="http://schemas.openxmlformats.org/drawingml/2006/main">
              <a:ext uri="{FF2B5EF4-FFF2-40B4-BE49-F238E27FC236}">
                <a16:creationId xmlns:a16="http://schemas.microsoft.com/office/drawing/2014/main" id="{336C76D0-F2D3-426B-8447-82FA1C94C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114800"/>
            <a:ext cx="5791200" cy="95"/>
          </a:xfrm>
          <a:custGeom xmlns:a="http://schemas.openxmlformats.org/drawingml/2006/main">
            <a:pathLst>
              <a:path w="5791200" h="95">
                <a:moveTo>
                  <a:pt x="0" y="0"/>
                </a:moveTo>
                <a:lnTo>
                  <a:pt x="5791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13" name="text_6 30000">
            <a:extLst xmlns:a="http://schemas.openxmlformats.org/drawingml/2006/main">
              <a:ext uri="{FF2B5EF4-FFF2-40B4-BE49-F238E27FC236}">
                <a16:creationId xmlns:a16="http://schemas.microsoft.com/office/drawing/2014/main" id="{398273BD-09FC-45E9-9D23-55CA3E865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60999" y="4034746"/>
            <a:ext cx="48939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30000</a:t>
            </a:r>
          </a:p>
        </p:txBody>
      </p:sp>
      <p:sp>
        <p:nvSpPr>
          <p:cNvPr id="14" name="line2d_11">
            <a:extLst xmlns:a="http://schemas.openxmlformats.org/drawingml/2006/main">
              <a:ext uri="{FF2B5EF4-FFF2-40B4-BE49-F238E27FC236}">
                <a16:creationId xmlns:a16="http://schemas.microsoft.com/office/drawing/2014/main" id="{C24B6827-05E4-4C34-B99C-F177F25EA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457575"/>
            <a:ext cx="5791200" cy="95"/>
          </a:xfrm>
          <a:custGeom xmlns:a="http://schemas.openxmlformats.org/drawingml/2006/main">
            <a:pathLst>
              <a:path w="5791200" h="95">
                <a:moveTo>
                  <a:pt x="0" y="0"/>
                </a:moveTo>
                <a:lnTo>
                  <a:pt x="5791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15" name="text_7 40000">
            <a:extLst xmlns:a="http://schemas.openxmlformats.org/drawingml/2006/main">
              <a:ext uri="{FF2B5EF4-FFF2-40B4-BE49-F238E27FC236}">
                <a16:creationId xmlns:a16="http://schemas.microsoft.com/office/drawing/2014/main" id="{47086DF3-3272-47DA-AE66-C78CDA73C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60999" y="3377521"/>
            <a:ext cx="48939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40000</a:t>
            </a:r>
          </a:p>
        </p:txBody>
      </p:sp>
      <p:sp>
        <p:nvSpPr>
          <p:cNvPr id="16" name="line2d_13">
            <a:extLst xmlns:a="http://schemas.openxmlformats.org/drawingml/2006/main">
              <a:ext uri="{FF2B5EF4-FFF2-40B4-BE49-F238E27FC236}">
                <a16:creationId xmlns:a16="http://schemas.microsoft.com/office/drawing/2014/main" id="{E6A86CC2-44E8-468D-9D55-F8971DE6C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800350"/>
            <a:ext cx="5791200" cy="95"/>
          </a:xfrm>
          <a:custGeom xmlns:a="http://schemas.openxmlformats.org/drawingml/2006/main">
            <a:pathLst>
              <a:path w="5791200" h="95">
                <a:moveTo>
                  <a:pt x="0" y="0"/>
                </a:moveTo>
                <a:lnTo>
                  <a:pt x="5791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17" name="text_8 50000">
            <a:extLst xmlns:a="http://schemas.openxmlformats.org/drawingml/2006/main">
              <a:ext uri="{FF2B5EF4-FFF2-40B4-BE49-F238E27FC236}">
                <a16:creationId xmlns:a16="http://schemas.microsoft.com/office/drawing/2014/main" id="{DF16C6A3-60A9-4E9F-8FDA-96B6CD98F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60999" y="2720296"/>
            <a:ext cx="48939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50000</a:t>
            </a:r>
          </a:p>
        </p:txBody>
      </p:sp>
      <p:sp>
        <p:nvSpPr>
          <p:cNvPr id="18" name="line2d_15">
            <a:extLst xmlns:a="http://schemas.openxmlformats.org/drawingml/2006/main">
              <a:ext uri="{FF2B5EF4-FFF2-40B4-BE49-F238E27FC236}">
                <a16:creationId xmlns:a16="http://schemas.microsoft.com/office/drawing/2014/main" id="{96F01072-0FE5-478B-9E8B-B45E3B842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143125"/>
            <a:ext cx="5791200" cy="95"/>
          </a:xfrm>
          <a:custGeom xmlns:a="http://schemas.openxmlformats.org/drawingml/2006/main">
            <a:pathLst>
              <a:path w="5791200" h="95">
                <a:moveTo>
                  <a:pt x="0" y="0"/>
                </a:moveTo>
                <a:lnTo>
                  <a:pt x="5791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19" name="text_9 60000">
            <a:extLst xmlns:a="http://schemas.openxmlformats.org/drawingml/2006/main">
              <a:ext uri="{FF2B5EF4-FFF2-40B4-BE49-F238E27FC236}">
                <a16:creationId xmlns:a16="http://schemas.microsoft.com/office/drawing/2014/main" id="{1A979FC9-4468-429A-B4AF-0E0D08FF6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60999" y="2063071"/>
            <a:ext cx="48939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60000</a:t>
            </a:r>
          </a:p>
        </p:txBody>
      </p:sp>
      <p:sp>
        <p:nvSpPr>
          <p:cNvPr id="20" name="text_10 Статей · 1 января — 21 октября">
            <a:extLst xmlns:a="http://schemas.openxmlformats.org/drawingml/2006/main">
              <a:ext uri="{FF2B5EF4-FFF2-40B4-BE49-F238E27FC236}">
                <a16:creationId xmlns:a16="http://schemas.microsoft.com/office/drawing/2014/main" id="{19FDDF24-84D0-4969-A091-41183AD23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5400000">
            <a:off x="-900468" y="4015581"/>
            <a:ext cx="2696906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203442"/>
                </a:solidFill>
              </a:defRPr>
            </a:defPPr>
            <a:lvl1pPr algn="l">
              <a:defRPr sz="1250" b="0">
                <a:solidFill>
                  <a:srgbClr val="203442"/>
                </a:solidFill>
              </a:defRPr>
            </a:lvl1pPr>
            <a:lvl2pPr algn="l">
              <a:defRPr sz="1250" b="0">
                <a:solidFill>
                  <a:srgbClr val="203442"/>
                </a:solidFill>
              </a:defRPr>
            </a:lvl2pPr>
            <a:lvl3pPr algn="l">
              <a:defRPr sz="1250" b="0">
                <a:solidFill>
                  <a:srgbClr val="203442"/>
                </a:solidFill>
              </a:defRPr>
            </a:lvl3pPr>
            <a:lvl4pPr algn="l">
              <a:defRPr sz="1250" b="0">
                <a:solidFill>
                  <a:srgbClr val="203442"/>
                </a:solidFill>
              </a:defRPr>
            </a:lvl4pPr>
            <a:lvl5pPr algn="l">
              <a:defRPr sz="1250" b="0">
                <a:solidFill>
                  <a:srgbClr val="203442"/>
                </a:solidFill>
              </a:defRPr>
            </a:lvl5pPr>
            <a:lvl6pPr algn="l">
              <a:defRPr sz="1250" b="0">
                <a:solidFill>
                  <a:srgbClr val="203442"/>
                </a:solidFill>
              </a:defRPr>
            </a:lvl6pPr>
            <a:lvl7pPr algn="l">
              <a:defRPr sz="1250" b="0">
                <a:solidFill>
                  <a:srgbClr val="203442"/>
                </a:solidFill>
              </a:defRPr>
            </a:lvl7pPr>
            <a:lvl8pPr algn="l">
              <a:defRPr sz="1250" b="0">
                <a:solidFill>
                  <a:srgbClr val="203442"/>
                </a:solidFill>
              </a:defRPr>
            </a:lvl8pPr>
            <a:lvl9pPr algn="l">
              <a:defRPr sz="125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203442"/>
                </a:solidFill>
              </a:defRPr>
            </a:pPr>
            <a:r>
              <a:rPr sz="1250" b="0">
                <a:solidFill>
                  <a:srgbClr val="203442"/>
                </a:solidFill>
              </a:rPr>
              <a:t>Статей · 1 января — 21 октября</a:t>
            </a:r>
          </a:p>
        </p:txBody>
      </p:sp>
      <p:sp>
        <p:nvSpPr>
          <p:cNvPr id="21" name="patch_3">
            <a:extLst xmlns:a="http://schemas.openxmlformats.org/drawingml/2006/main">
              <a:ext uri="{FF2B5EF4-FFF2-40B4-BE49-F238E27FC236}">
                <a16:creationId xmlns:a16="http://schemas.microsoft.com/office/drawing/2014/main" id="{17C381C4-C426-4F18-B134-DE7CE7D27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6236" y="3892329"/>
            <a:ext cx="1754909" cy="2194146"/>
          </a:xfrm>
          <a:custGeom xmlns:a="http://schemas.openxmlformats.org/drawingml/2006/main">
            <a:pathLst>
              <a:path w="1754909" h="2194146">
                <a:moveTo>
                  <a:pt x="0" y="2194146"/>
                </a:moveTo>
                <a:lnTo>
                  <a:pt x="1754909" y="2194146"/>
                </a:lnTo>
                <a:lnTo>
                  <a:pt x="1754909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426B91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22" name="patch_4">
            <a:extLst xmlns:a="http://schemas.openxmlformats.org/drawingml/2006/main">
              <a:ext uri="{FF2B5EF4-FFF2-40B4-BE49-F238E27FC236}">
                <a16:creationId xmlns:a16="http://schemas.microsoft.com/office/drawing/2014/main" id="{0622F73C-4CDA-4E37-80A0-C845E3027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6055" y="3379628"/>
            <a:ext cx="1754909" cy="2706847"/>
          </a:xfrm>
          <a:custGeom xmlns:a="http://schemas.openxmlformats.org/drawingml/2006/main">
            <a:pathLst>
              <a:path w="1754909" h="2706847">
                <a:moveTo>
                  <a:pt x="0" y="2706847"/>
                </a:moveTo>
                <a:lnTo>
                  <a:pt x="1754909" y="2706847"/>
                </a:lnTo>
                <a:lnTo>
                  <a:pt x="1754909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426B91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23" name="patch_5">
            <a:extLst xmlns:a="http://schemas.openxmlformats.org/drawingml/2006/main">
              <a:ext uri="{FF2B5EF4-FFF2-40B4-BE49-F238E27FC236}">
                <a16:creationId xmlns:a16="http://schemas.microsoft.com/office/drawing/2014/main" id="{83B80BB0-1D34-4564-B562-BF58628B7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6236" y="3873204"/>
            <a:ext cx="1754909" cy="19125"/>
          </a:xfrm>
          <a:custGeom xmlns:a="http://schemas.openxmlformats.org/drawingml/2006/main">
            <a:pathLst>
              <a:path w="1754909" h="19125">
                <a:moveTo>
                  <a:pt x="0" y="19125"/>
                </a:moveTo>
                <a:lnTo>
                  <a:pt x="1754909" y="19125"/>
                </a:lnTo>
                <a:lnTo>
                  <a:pt x="1754909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C65D42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24" name="patch_6">
            <a:extLst xmlns:a="http://schemas.openxmlformats.org/drawingml/2006/main">
              <a:ext uri="{FF2B5EF4-FFF2-40B4-BE49-F238E27FC236}">
                <a16:creationId xmlns:a16="http://schemas.microsoft.com/office/drawing/2014/main" id="{405B5359-0516-403F-983C-971CDFBB3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6055" y="2757105"/>
            <a:ext cx="1754909" cy="622524"/>
          </a:xfrm>
          <a:custGeom xmlns:a="http://schemas.openxmlformats.org/drawingml/2006/main">
            <a:pathLst>
              <a:path w="1754909" h="622524">
                <a:moveTo>
                  <a:pt x="0" y="622524"/>
                </a:moveTo>
                <a:lnTo>
                  <a:pt x="1754909" y="622524"/>
                </a:lnTo>
                <a:lnTo>
                  <a:pt x="1754909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C65D42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25" name="text_11 33 385">
            <a:extLst xmlns:a="http://schemas.openxmlformats.org/drawingml/2006/main">
              <a:ext uri="{FF2B5EF4-FFF2-40B4-BE49-F238E27FC236}">
                <a16:creationId xmlns:a16="http://schemas.microsoft.com/office/drawing/2014/main" id="{3072F364-402F-4F0F-9916-44EE56C53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941377" y="4829462"/>
            <a:ext cx="684628" cy="2149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4" b="1">
                <a:solidFill>
                  <a:srgbClr val="FFFFFF"/>
                </a:solidFill>
              </a:defRPr>
            </a:defPPr>
            <a:lvl1pPr algn="l">
              <a:defRPr sz="1354" b="1">
                <a:solidFill>
                  <a:srgbClr val="FFFFFF"/>
                </a:solidFill>
              </a:defRPr>
            </a:lvl1pPr>
            <a:lvl2pPr algn="l">
              <a:defRPr sz="1354" b="1">
                <a:solidFill>
                  <a:srgbClr val="FFFFFF"/>
                </a:solidFill>
              </a:defRPr>
            </a:lvl2pPr>
            <a:lvl3pPr algn="l">
              <a:defRPr sz="1354" b="1">
                <a:solidFill>
                  <a:srgbClr val="FFFFFF"/>
                </a:solidFill>
              </a:defRPr>
            </a:lvl3pPr>
            <a:lvl4pPr algn="l">
              <a:defRPr sz="1354" b="1">
                <a:solidFill>
                  <a:srgbClr val="FFFFFF"/>
                </a:solidFill>
              </a:defRPr>
            </a:lvl4pPr>
            <a:lvl5pPr algn="l">
              <a:defRPr sz="1354" b="1">
                <a:solidFill>
                  <a:srgbClr val="FFFFFF"/>
                </a:solidFill>
              </a:defRPr>
            </a:lvl5pPr>
            <a:lvl6pPr algn="l">
              <a:defRPr sz="1354" b="1">
                <a:solidFill>
                  <a:srgbClr val="FFFFFF"/>
                </a:solidFill>
              </a:defRPr>
            </a:lvl6pPr>
            <a:lvl7pPr algn="l">
              <a:defRPr sz="1354" b="1">
                <a:solidFill>
                  <a:srgbClr val="FFFFFF"/>
                </a:solidFill>
              </a:defRPr>
            </a:lvl7pPr>
            <a:lvl8pPr algn="l">
              <a:defRPr sz="1354" b="1">
                <a:solidFill>
                  <a:srgbClr val="FFFFFF"/>
                </a:solidFill>
              </a:defRPr>
            </a:lvl8pPr>
            <a:lvl9pPr algn="l">
              <a:defRPr sz="1354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 algn="l">
              <a:defRPr sz="1354" b="1">
                <a:solidFill>
                  <a:srgbClr val="FFFFFF"/>
                </a:solidFill>
              </a:defRPr>
            </a:pPr>
            <a:r>
              <a:rPr sz="1354" b="1">
                <a:solidFill>
                  <a:srgbClr val="FFFFFF"/>
                </a:solidFill>
              </a:rPr>
              <a:t>33 385</a:t>
            </a:r>
          </a:p>
        </p:txBody>
      </p:sp>
      <p:sp>
        <p:nvSpPr>
          <p:cNvPr id="26" name="text_12 33 676">
            <a:extLst xmlns:a="http://schemas.openxmlformats.org/drawingml/2006/main">
              <a:ext uri="{FF2B5EF4-FFF2-40B4-BE49-F238E27FC236}">
                <a16:creationId xmlns:a16="http://schemas.microsoft.com/office/drawing/2014/main" id="{F0DC7E52-1350-4836-BA12-5FC2EC301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941377" y="3640969"/>
            <a:ext cx="684628" cy="2149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4" b="1">
                <a:solidFill>
                  <a:srgbClr val="203442"/>
                </a:solidFill>
              </a:defRPr>
            </a:defPPr>
            <a:lvl1pPr algn="l">
              <a:defRPr sz="1354" b="1">
                <a:solidFill>
                  <a:srgbClr val="203442"/>
                </a:solidFill>
              </a:defRPr>
            </a:lvl1pPr>
            <a:lvl2pPr algn="l">
              <a:defRPr sz="1354" b="1">
                <a:solidFill>
                  <a:srgbClr val="203442"/>
                </a:solidFill>
              </a:defRPr>
            </a:lvl2pPr>
            <a:lvl3pPr algn="l">
              <a:defRPr sz="1354" b="1">
                <a:solidFill>
                  <a:srgbClr val="203442"/>
                </a:solidFill>
              </a:defRPr>
            </a:lvl3pPr>
            <a:lvl4pPr algn="l">
              <a:defRPr sz="1354" b="1">
                <a:solidFill>
                  <a:srgbClr val="203442"/>
                </a:solidFill>
              </a:defRPr>
            </a:lvl4pPr>
            <a:lvl5pPr algn="l">
              <a:defRPr sz="1354" b="1">
                <a:solidFill>
                  <a:srgbClr val="203442"/>
                </a:solidFill>
              </a:defRPr>
            </a:lvl5pPr>
            <a:lvl6pPr algn="l">
              <a:defRPr sz="1354" b="1">
                <a:solidFill>
                  <a:srgbClr val="203442"/>
                </a:solidFill>
              </a:defRPr>
            </a:lvl6pPr>
            <a:lvl7pPr algn="l">
              <a:defRPr sz="1354" b="1">
                <a:solidFill>
                  <a:srgbClr val="203442"/>
                </a:solidFill>
              </a:defRPr>
            </a:lvl7pPr>
            <a:lvl8pPr algn="l">
              <a:defRPr sz="1354" b="1">
                <a:solidFill>
                  <a:srgbClr val="203442"/>
                </a:solidFill>
              </a:defRPr>
            </a:lvl8pPr>
            <a:lvl9pPr algn="l">
              <a:defRPr sz="1354" b="1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354" b="1">
                <a:solidFill>
                  <a:srgbClr val="203442"/>
                </a:solidFill>
              </a:defRPr>
            </a:pPr>
            <a:r>
              <a:rPr sz="1354" b="1">
                <a:solidFill>
                  <a:srgbClr val="203442"/>
                </a:solidFill>
              </a:rPr>
              <a:t>33 676</a:t>
            </a:r>
          </a:p>
        </p:txBody>
      </p:sp>
      <p:sp>
        <p:nvSpPr>
          <p:cNvPr id="27" name="text_13 41 186">
            <a:extLst xmlns:a="http://schemas.openxmlformats.org/drawingml/2006/main">
              <a:ext uri="{FF2B5EF4-FFF2-40B4-BE49-F238E27FC236}">
                <a16:creationId xmlns:a16="http://schemas.microsoft.com/office/drawing/2014/main" id="{6A402591-C17D-482F-841D-4C1DCE5B0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451195" y="4573111"/>
            <a:ext cx="684628" cy="2149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4" b="1">
                <a:solidFill>
                  <a:srgbClr val="FFFFFF"/>
                </a:solidFill>
              </a:defRPr>
            </a:defPPr>
            <a:lvl1pPr algn="l">
              <a:defRPr sz="1354" b="1">
                <a:solidFill>
                  <a:srgbClr val="FFFFFF"/>
                </a:solidFill>
              </a:defRPr>
            </a:lvl1pPr>
            <a:lvl2pPr algn="l">
              <a:defRPr sz="1354" b="1">
                <a:solidFill>
                  <a:srgbClr val="FFFFFF"/>
                </a:solidFill>
              </a:defRPr>
            </a:lvl2pPr>
            <a:lvl3pPr algn="l">
              <a:defRPr sz="1354" b="1">
                <a:solidFill>
                  <a:srgbClr val="FFFFFF"/>
                </a:solidFill>
              </a:defRPr>
            </a:lvl3pPr>
            <a:lvl4pPr algn="l">
              <a:defRPr sz="1354" b="1">
                <a:solidFill>
                  <a:srgbClr val="FFFFFF"/>
                </a:solidFill>
              </a:defRPr>
            </a:lvl4pPr>
            <a:lvl5pPr algn="l">
              <a:defRPr sz="1354" b="1">
                <a:solidFill>
                  <a:srgbClr val="FFFFFF"/>
                </a:solidFill>
              </a:defRPr>
            </a:lvl5pPr>
            <a:lvl6pPr algn="l">
              <a:defRPr sz="1354" b="1">
                <a:solidFill>
                  <a:srgbClr val="FFFFFF"/>
                </a:solidFill>
              </a:defRPr>
            </a:lvl6pPr>
            <a:lvl7pPr algn="l">
              <a:defRPr sz="1354" b="1">
                <a:solidFill>
                  <a:srgbClr val="FFFFFF"/>
                </a:solidFill>
              </a:defRPr>
            </a:lvl7pPr>
            <a:lvl8pPr algn="l">
              <a:defRPr sz="1354" b="1">
                <a:solidFill>
                  <a:srgbClr val="FFFFFF"/>
                </a:solidFill>
              </a:defRPr>
            </a:lvl8pPr>
            <a:lvl9pPr algn="l">
              <a:defRPr sz="1354" b="1">
                <a:solidFill>
                  <a:srgbClr val="FFFFFF"/>
                </a:solidFill>
              </a:defRPr>
            </a:lvl9pPr>
          </a:lstStyle>
          <a:p xmlns:a="http://schemas.openxmlformats.org/drawingml/2006/main">
            <a:pPr algn="l">
              <a:defRPr sz="1354" b="1">
                <a:solidFill>
                  <a:srgbClr val="FFFFFF"/>
                </a:solidFill>
              </a:defRPr>
            </a:pPr>
            <a:r>
              <a:rPr sz="1354" b="1">
                <a:solidFill>
                  <a:srgbClr val="FFFFFF"/>
                </a:solidFill>
              </a:rPr>
              <a:t>41 186</a:t>
            </a:r>
          </a:p>
        </p:txBody>
      </p:sp>
      <p:sp>
        <p:nvSpPr>
          <p:cNvPr id="28" name="text_14 50 658">
            <a:extLst xmlns:a="http://schemas.openxmlformats.org/drawingml/2006/main">
              <a:ext uri="{FF2B5EF4-FFF2-40B4-BE49-F238E27FC236}">
                <a16:creationId xmlns:a16="http://schemas.microsoft.com/office/drawing/2014/main" id="{6A712948-FE39-4709-A321-D61302D9C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451195" y="2524869"/>
            <a:ext cx="684628" cy="2149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54" b="1">
                <a:solidFill>
                  <a:srgbClr val="203442"/>
                </a:solidFill>
              </a:defRPr>
            </a:defPPr>
            <a:lvl1pPr algn="l">
              <a:defRPr sz="1354" b="1">
                <a:solidFill>
                  <a:srgbClr val="203442"/>
                </a:solidFill>
              </a:defRPr>
            </a:lvl1pPr>
            <a:lvl2pPr algn="l">
              <a:defRPr sz="1354" b="1">
                <a:solidFill>
                  <a:srgbClr val="203442"/>
                </a:solidFill>
              </a:defRPr>
            </a:lvl2pPr>
            <a:lvl3pPr algn="l">
              <a:defRPr sz="1354" b="1">
                <a:solidFill>
                  <a:srgbClr val="203442"/>
                </a:solidFill>
              </a:defRPr>
            </a:lvl3pPr>
            <a:lvl4pPr algn="l">
              <a:defRPr sz="1354" b="1">
                <a:solidFill>
                  <a:srgbClr val="203442"/>
                </a:solidFill>
              </a:defRPr>
            </a:lvl4pPr>
            <a:lvl5pPr algn="l">
              <a:defRPr sz="1354" b="1">
                <a:solidFill>
                  <a:srgbClr val="203442"/>
                </a:solidFill>
              </a:defRPr>
            </a:lvl5pPr>
            <a:lvl6pPr algn="l">
              <a:defRPr sz="1354" b="1">
                <a:solidFill>
                  <a:srgbClr val="203442"/>
                </a:solidFill>
              </a:defRPr>
            </a:lvl6pPr>
            <a:lvl7pPr algn="l">
              <a:defRPr sz="1354" b="1">
                <a:solidFill>
                  <a:srgbClr val="203442"/>
                </a:solidFill>
              </a:defRPr>
            </a:lvl7pPr>
            <a:lvl8pPr algn="l">
              <a:defRPr sz="1354" b="1">
                <a:solidFill>
                  <a:srgbClr val="203442"/>
                </a:solidFill>
              </a:defRPr>
            </a:lvl8pPr>
            <a:lvl9pPr algn="l">
              <a:defRPr sz="1354" b="1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354" b="1">
                <a:solidFill>
                  <a:srgbClr val="203442"/>
                </a:solidFill>
              </a:defRPr>
            </a:pPr>
            <a:r>
              <a:rPr sz="1354" b="1">
                <a:solidFill>
                  <a:srgbClr val="203442"/>
                </a:solidFill>
              </a:rPr>
              <a:t>50 658</a:t>
            </a:r>
          </a:p>
        </p:txBody>
      </p:sp>
      <p:sp>
        <p:nvSpPr>
          <p:cNvPr id="29" name="text_15 +9 181 с раскрытием, +7 801 без">
            <a:extLst xmlns:a="http://schemas.openxmlformats.org/drawingml/2006/main">
              <a:ext uri="{FF2B5EF4-FFF2-40B4-BE49-F238E27FC236}">
                <a16:creationId xmlns:a16="http://schemas.microsoft.com/office/drawing/2014/main" id="{34004093-A82E-47AA-81AA-27D6FF191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266005" y="1879203"/>
            <a:ext cx="3545189" cy="2480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63" b="0">
                <a:solidFill>
                  <a:srgbClr val="203442"/>
                </a:solidFill>
              </a:defRPr>
            </a:defPPr>
            <a:lvl1pPr algn="l">
              <a:defRPr sz="1563" b="0">
                <a:solidFill>
                  <a:srgbClr val="203442"/>
                </a:solidFill>
              </a:defRPr>
            </a:lvl1pPr>
            <a:lvl2pPr algn="l">
              <a:defRPr sz="1563" b="0">
                <a:solidFill>
                  <a:srgbClr val="203442"/>
                </a:solidFill>
              </a:defRPr>
            </a:lvl2pPr>
            <a:lvl3pPr algn="l">
              <a:defRPr sz="1563" b="0">
                <a:solidFill>
                  <a:srgbClr val="203442"/>
                </a:solidFill>
              </a:defRPr>
            </a:lvl3pPr>
            <a:lvl4pPr algn="l">
              <a:defRPr sz="1563" b="0">
                <a:solidFill>
                  <a:srgbClr val="203442"/>
                </a:solidFill>
              </a:defRPr>
            </a:lvl4pPr>
            <a:lvl5pPr algn="l">
              <a:defRPr sz="1563" b="0">
                <a:solidFill>
                  <a:srgbClr val="203442"/>
                </a:solidFill>
              </a:defRPr>
            </a:lvl5pPr>
            <a:lvl6pPr algn="l">
              <a:defRPr sz="1563" b="0">
                <a:solidFill>
                  <a:srgbClr val="203442"/>
                </a:solidFill>
              </a:defRPr>
            </a:lvl6pPr>
            <a:lvl7pPr algn="l">
              <a:defRPr sz="1563" b="0">
                <a:solidFill>
                  <a:srgbClr val="203442"/>
                </a:solidFill>
              </a:defRPr>
            </a:lvl7pPr>
            <a:lvl8pPr algn="l">
              <a:defRPr sz="1563" b="0">
                <a:solidFill>
                  <a:srgbClr val="203442"/>
                </a:solidFill>
              </a:defRPr>
            </a:lvl8pPr>
            <a:lvl9pPr algn="l">
              <a:defRPr sz="1563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563" b="0">
                <a:solidFill>
                  <a:srgbClr val="203442"/>
                </a:solidFill>
              </a:defRPr>
            </a:pPr>
            <a:r>
              <a:rPr sz="1563" b="0">
                <a:solidFill>
                  <a:srgbClr val="203442"/>
                </a:solidFill>
              </a:rPr>
              <a:t>+9 181 с раскрытием, +7 801 без</a:t>
            </a:r>
          </a:p>
        </p:txBody>
      </p:sp>
      <p:sp>
        <p:nvSpPr>
          <p:cNvPr id="30" name="patch_7">
            <a:extLst xmlns:a="http://schemas.openxmlformats.org/drawingml/2006/main">
              <a:ext uri="{FF2B5EF4-FFF2-40B4-BE49-F238E27FC236}">
                <a16:creationId xmlns:a16="http://schemas.microsoft.com/office/drawing/2014/main" id="{A6DB954C-578C-475D-9C08-47EB333C8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0156" y="2257406"/>
            <a:ext cx="238125" cy="83344"/>
          </a:xfrm>
          <a:custGeom xmlns:a="http://schemas.openxmlformats.org/drawingml/2006/main">
            <a:pathLst>
              <a:path w="238125" h="83344">
                <a:moveTo>
                  <a:pt x="0" y="83344"/>
                </a:moveTo>
                <a:lnTo>
                  <a:pt x="238125" y="83344"/>
                </a:lnTo>
                <a:lnTo>
                  <a:pt x="238125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426B91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31" name="text_16 Без раскрытого использования">
            <a:extLst xmlns:a="http://schemas.openxmlformats.org/drawingml/2006/main">
              <a:ext uri="{FF2B5EF4-FFF2-40B4-BE49-F238E27FC236}">
                <a16:creationId xmlns:a16="http://schemas.microsoft.com/office/drawing/2014/main" id="{0A945FD7-2FEC-4CCE-8FFA-E8670C375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570302" y="2230022"/>
            <a:ext cx="1999473" cy="1488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38" b="0">
                <a:solidFill>
                  <a:srgbClr val="203442"/>
                </a:solidFill>
              </a:defRPr>
            </a:defPPr>
            <a:lvl1pPr algn="l">
              <a:defRPr sz="938" b="0">
                <a:solidFill>
                  <a:srgbClr val="203442"/>
                </a:solidFill>
              </a:defRPr>
            </a:lvl1pPr>
            <a:lvl2pPr algn="l">
              <a:defRPr sz="938" b="0">
                <a:solidFill>
                  <a:srgbClr val="203442"/>
                </a:solidFill>
              </a:defRPr>
            </a:lvl2pPr>
            <a:lvl3pPr algn="l">
              <a:defRPr sz="938" b="0">
                <a:solidFill>
                  <a:srgbClr val="203442"/>
                </a:solidFill>
              </a:defRPr>
            </a:lvl3pPr>
            <a:lvl4pPr algn="l">
              <a:defRPr sz="938" b="0">
                <a:solidFill>
                  <a:srgbClr val="203442"/>
                </a:solidFill>
              </a:defRPr>
            </a:lvl4pPr>
            <a:lvl5pPr algn="l">
              <a:defRPr sz="938" b="0">
                <a:solidFill>
                  <a:srgbClr val="203442"/>
                </a:solidFill>
              </a:defRPr>
            </a:lvl5pPr>
            <a:lvl6pPr algn="l">
              <a:defRPr sz="938" b="0">
                <a:solidFill>
                  <a:srgbClr val="203442"/>
                </a:solidFill>
              </a:defRPr>
            </a:lvl6pPr>
            <a:lvl7pPr algn="l">
              <a:defRPr sz="938" b="0">
                <a:solidFill>
                  <a:srgbClr val="203442"/>
                </a:solidFill>
              </a:defRPr>
            </a:lvl7pPr>
            <a:lvl8pPr algn="l">
              <a:defRPr sz="938" b="0">
                <a:solidFill>
                  <a:srgbClr val="203442"/>
                </a:solidFill>
              </a:defRPr>
            </a:lvl8pPr>
            <a:lvl9pPr algn="l">
              <a:defRPr sz="938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938" b="0">
                <a:solidFill>
                  <a:srgbClr val="203442"/>
                </a:solidFill>
              </a:defRPr>
            </a:pPr>
            <a:r>
              <a:rPr sz="938" b="0">
                <a:solidFill>
                  <a:srgbClr val="203442"/>
                </a:solidFill>
              </a:rPr>
              <a:t>Без раскрытого использования</a:t>
            </a:r>
          </a:p>
        </p:txBody>
      </p:sp>
      <p:sp>
        <p:nvSpPr>
          <p:cNvPr id="32" name="patch_8">
            <a:extLst xmlns:a="http://schemas.openxmlformats.org/drawingml/2006/main">
              <a:ext uri="{FF2B5EF4-FFF2-40B4-BE49-F238E27FC236}">
                <a16:creationId xmlns:a16="http://schemas.microsoft.com/office/drawing/2014/main" id="{6C1F086F-04F5-4F7F-9128-40A151DAB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0156" y="2436009"/>
            <a:ext cx="238125" cy="83344"/>
          </a:xfrm>
          <a:custGeom xmlns:a="http://schemas.openxmlformats.org/drawingml/2006/main">
            <a:pathLst>
              <a:path w="238125" h="83344">
                <a:moveTo>
                  <a:pt x="0" y="83344"/>
                </a:moveTo>
                <a:lnTo>
                  <a:pt x="238125" y="83344"/>
                </a:lnTo>
                <a:lnTo>
                  <a:pt x="238125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C65D42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33" name="text_17 С раскрытым использованием">
            <a:extLst xmlns:a="http://schemas.openxmlformats.org/drawingml/2006/main">
              <a:ext uri="{FF2B5EF4-FFF2-40B4-BE49-F238E27FC236}">
                <a16:creationId xmlns:a16="http://schemas.microsoft.com/office/drawing/2014/main" id="{DE9666BD-D3C1-45C2-BF07-8E775DA22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570302" y="2408625"/>
            <a:ext cx="1931365" cy="1488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38" b="0">
                <a:solidFill>
                  <a:srgbClr val="203442"/>
                </a:solidFill>
              </a:defRPr>
            </a:defPPr>
            <a:lvl1pPr algn="l">
              <a:defRPr sz="938" b="0">
                <a:solidFill>
                  <a:srgbClr val="203442"/>
                </a:solidFill>
              </a:defRPr>
            </a:lvl1pPr>
            <a:lvl2pPr algn="l">
              <a:defRPr sz="938" b="0">
                <a:solidFill>
                  <a:srgbClr val="203442"/>
                </a:solidFill>
              </a:defRPr>
            </a:lvl2pPr>
            <a:lvl3pPr algn="l">
              <a:defRPr sz="938" b="0">
                <a:solidFill>
                  <a:srgbClr val="203442"/>
                </a:solidFill>
              </a:defRPr>
            </a:lvl3pPr>
            <a:lvl4pPr algn="l">
              <a:defRPr sz="938" b="0">
                <a:solidFill>
                  <a:srgbClr val="203442"/>
                </a:solidFill>
              </a:defRPr>
            </a:lvl4pPr>
            <a:lvl5pPr algn="l">
              <a:defRPr sz="938" b="0">
                <a:solidFill>
                  <a:srgbClr val="203442"/>
                </a:solidFill>
              </a:defRPr>
            </a:lvl5pPr>
            <a:lvl6pPr algn="l">
              <a:defRPr sz="938" b="0">
                <a:solidFill>
                  <a:srgbClr val="203442"/>
                </a:solidFill>
              </a:defRPr>
            </a:lvl6pPr>
            <a:lvl7pPr algn="l">
              <a:defRPr sz="938" b="0">
                <a:solidFill>
                  <a:srgbClr val="203442"/>
                </a:solidFill>
              </a:defRPr>
            </a:lvl7pPr>
            <a:lvl8pPr algn="l">
              <a:defRPr sz="938" b="0">
                <a:solidFill>
                  <a:srgbClr val="203442"/>
                </a:solidFill>
              </a:defRPr>
            </a:lvl8pPr>
            <a:lvl9pPr algn="l">
              <a:defRPr sz="938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938" b="0">
                <a:solidFill>
                  <a:srgbClr val="203442"/>
                </a:solidFill>
              </a:defRPr>
            </a:pPr>
            <a:r>
              <a:rPr sz="938" b="0">
                <a:solidFill>
                  <a:srgbClr val="203442"/>
                </a:solidFill>
              </a:rPr>
              <a:t>С раскрытым использованием</a:t>
            </a:r>
          </a:p>
        </p:txBody>
      </p:sp>
      <p:sp>
        <p:nvSpPr>
          <p:cNvPr id="34" name="patch_9">
            <a:extLst xmlns:a="http://schemas.openxmlformats.org/drawingml/2006/main">
              <a:ext uri="{FF2B5EF4-FFF2-40B4-BE49-F238E27FC236}">
                <a16:creationId xmlns:a16="http://schemas.microsoft.com/office/drawing/2014/main" id="{480A6C7E-E6C3-4937-9C97-6ABA1FC5B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39400" y="2143125"/>
            <a:ext cx="3886200" cy="3943350"/>
          </a:xfrm>
          <a:custGeom xmlns:a="http://schemas.openxmlformats.org/drawingml/2006/main">
            <a:pathLst>
              <a:path w="3886200" h="3943350">
                <a:moveTo>
                  <a:pt x="0" y="3943350"/>
                </a:moveTo>
                <a:lnTo>
                  <a:pt x="3886200" y="3943350"/>
                </a:lnTo>
                <a:lnTo>
                  <a:pt x="3886200" y="0"/>
                </a:lnTo>
                <a:lnTo>
                  <a:pt x="0" y="0"/>
                </a:lnTo>
                <a:close/>
              </a:path>
            </a:pathLst>
          </a:custGeom>
          <a:solidFill xmlns:a="http://schemas.openxmlformats.org/drawingml/2006/main">
            <a:srgbClr val="FBFAF6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35" name="line2d_17">
            <a:extLst xmlns:a="http://schemas.openxmlformats.org/drawingml/2006/main">
              <a:ext uri="{FF2B5EF4-FFF2-40B4-BE49-F238E27FC236}">
                <a16:creationId xmlns:a16="http://schemas.microsoft.com/office/drawing/2014/main" id="{01516BC7-071F-45E2-8DAA-C99C3E28E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2799" y="2143125"/>
            <a:ext cx="95" cy="3943350"/>
          </a:xfrm>
          <a:custGeom xmlns:a="http://schemas.openxmlformats.org/drawingml/2006/main">
            <a:pathLst>
              <a:path w="95" h="3943350">
                <a:moveTo>
                  <a:pt x="0" y="394335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36" name="text_18 −20000">
            <a:extLst xmlns:a="http://schemas.openxmlformats.org/drawingml/2006/main">
              <a:ext uri="{FF2B5EF4-FFF2-40B4-BE49-F238E27FC236}">
                <a16:creationId xmlns:a16="http://schemas.microsoft.com/office/drawing/2014/main" id="{DCFE2F10-6414-40BB-852F-40D64B0A2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187129" y="6154307"/>
            <a:ext cx="611338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−20000</a:t>
            </a:r>
          </a:p>
        </p:txBody>
      </p:sp>
      <p:sp>
        <p:nvSpPr>
          <p:cNvPr id="37" name="line2d_19">
            <a:extLst xmlns:a="http://schemas.openxmlformats.org/drawingml/2006/main">
              <a:ext uri="{FF2B5EF4-FFF2-40B4-BE49-F238E27FC236}">
                <a16:creationId xmlns:a16="http://schemas.microsoft.com/office/drawing/2014/main" id="{F8A393A0-AD96-4025-ACCF-BA70774C0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8721" y="2143125"/>
            <a:ext cx="95" cy="3943350"/>
          </a:xfrm>
          <a:custGeom xmlns:a="http://schemas.openxmlformats.org/drawingml/2006/main">
            <a:pathLst>
              <a:path w="95" h="3943350">
                <a:moveTo>
                  <a:pt x="0" y="394335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38" name="text_19 −10000">
            <a:extLst xmlns:a="http://schemas.openxmlformats.org/drawingml/2006/main">
              <a:ext uri="{FF2B5EF4-FFF2-40B4-BE49-F238E27FC236}">
                <a16:creationId xmlns:a16="http://schemas.microsoft.com/office/drawing/2014/main" id="{39CC160D-5361-44BD-A586-F166CEB1A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923052" y="6154307"/>
            <a:ext cx="611338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−10000</a:t>
            </a:r>
          </a:p>
        </p:txBody>
      </p:sp>
      <p:sp>
        <p:nvSpPr>
          <p:cNvPr id="39" name="line2d_21">
            <a:extLst xmlns:a="http://schemas.openxmlformats.org/drawingml/2006/main">
              <a:ext uri="{FF2B5EF4-FFF2-40B4-BE49-F238E27FC236}">
                <a16:creationId xmlns:a16="http://schemas.microsoft.com/office/drawing/2014/main" id="{E7D85DE7-F385-41B8-99DD-2B067662A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64643" y="2143125"/>
            <a:ext cx="95" cy="3943350"/>
          </a:xfrm>
          <a:custGeom xmlns:a="http://schemas.openxmlformats.org/drawingml/2006/main">
            <a:pathLst>
              <a:path w="95" h="3943350">
                <a:moveTo>
                  <a:pt x="0" y="394335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40" name="text_20 0">
            <a:extLst xmlns:a="http://schemas.openxmlformats.org/drawingml/2006/main">
              <a:ext uri="{FF2B5EF4-FFF2-40B4-BE49-F238E27FC236}">
                <a16:creationId xmlns:a16="http://schemas.microsoft.com/office/drawing/2014/main" id="{CD6337BF-4307-4424-BECA-2A35C5A1D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905120" y="6154307"/>
            <a:ext cx="11904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0</a:t>
            </a:r>
          </a:p>
        </p:txBody>
      </p:sp>
      <p:sp>
        <p:nvSpPr>
          <p:cNvPr id="41" name="line2d_23">
            <a:extLst xmlns:a="http://schemas.openxmlformats.org/drawingml/2006/main">
              <a:ext uri="{FF2B5EF4-FFF2-40B4-BE49-F238E27FC236}">
                <a16:creationId xmlns:a16="http://schemas.microsoft.com/office/drawing/2014/main" id="{AC0D26E8-78E7-4898-9A53-59F524B8A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00565" y="2143125"/>
            <a:ext cx="95" cy="3943350"/>
          </a:xfrm>
          <a:custGeom xmlns:a="http://schemas.openxmlformats.org/drawingml/2006/main">
            <a:pathLst>
              <a:path w="95" h="3943350">
                <a:moveTo>
                  <a:pt x="0" y="394335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42" name="text_21 10000">
            <a:extLst xmlns:a="http://schemas.openxmlformats.org/drawingml/2006/main">
              <a:ext uri="{FF2B5EF4-FFF2-40B4-BE49-F238E27FC236}">
                <a16:creationId xmlns:a16="http://schemas.microsoft.com/office/drawing/2014/main" id="{3AB93C0F-13E1-4F60-A9DF-B1E3B0F77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455867" y="6154307"/>
            <a:ext cx="48939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10000</a:t>
            </a:r>
          </a:p>
        </p:txBody>
      </p:sp>
      <p:sp>
        <p:nvSpPr>
          <p:cNvPr id="43" name="line2d_25">
            <a:extLst xmlns:a="http://schemas.openxmlformats.org/drawingml/2006/main">
              <a:ext uri="{FF2B5EF4-FFF2-40B4-BE49-F238E27FC236}">
                <a16:creationId xmlns:a16="http://schemas.microsoft.com/office/drawing/2014/main" id="{5E33640C-3D7C-41C0-AD4D-75324DCD8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36487" y="2143125"/>
            <a:ext cx="95" cy="3943350"/>
          </a:xfrm>
          <a:custGeom xmlns:a="http://schemas.openxmlformats.org/drawingml/2006/main">
            <a:pathLst>
              <a:path w="95" h="3943350">
                <a:moveTo>
                  <a:pt x="0" y="394335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44" name="text_22 20000">
            <a:extLst xmlns:a="http://schemas.openxmlformats.org/drawingml/2006/main">
              <a:ext uri="{FF2B5EF4-FFF2-40B4-BE49-F238E27FC236}">
                <a16:creationId xmlns:a16="http://schemas.microsoft.com/office/drawing/2014/main" id="{D19636FB-837C-4679-9124-9C45DB5D2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191789" y="6154307"/>
            <a:ext cx="48939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20000</a:t>
            </a:r>
          </a:p>
        </p:txBody>
      </p:sp>
      <p:sp>
        <p:nvSpPr>
          <p:cNvPr id="45" name="line2d_27">
            <a:extLst xmlns:a="http://schemas.openxmlformats.org/drawingml/2006/main">
              <a:ext uri="{FF2B5EF4-FFF2-40B4-BE49-F238E27FC236}">
                <a16:creationId xmlns:a16="http://schemas.microsoft.com/office/drawing/2014/main" id="{FA426BEF-875E-4260-8DB3-84DE4047A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2410" y="2143125"/>
            <a:ext cx="95" cy="3943350"/>
          </a:xfrm>
          <a:custGeom xmlns:a="http://schemas.openxmlformats.org/drawingml/2006/main">
            <a:pathLst>
              <a:path w="95" h="3943350">
                <a:moveTo>
                  <a:pt x="0" y="394335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E3E6E5"/>
            </a:solidFill>
            <a:prstDash val="solid"/>
          </a:ln>
        </p:spPr>
      </p:sp>
      <p:sp>
        <p:nvSpPr>
          <p:cNvPr id="46" name="text_23 30000">
            <a:extLst xmlns:a="http://schemas.openxmlformats.org/drawingml/2006/main">
              <a:ext uri="{FF2B5EF4-FFF2-40B4-BE49-F238E27FC236}">
                <a16:creationId xmlns:a16="http://schemas.microsoft.com/office/drawing/2014/main" id="{70279F6A-E4C1-4007-87F2-2B503A454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927711" y="6154307"/>
            <a:ext cx="48939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30000</a:t>
            </a:r>
          </a:p>
        </p:txBody>
      </p:sp>
      <p:sp>
        <p:nvSpPr>
          <p:cNvPr id="47" name="text_24 Изменение числа долей статей">
            <a:extLst xmlns:a="http://schemas.openxmlformats.org/drawingml/2006/main">
              <a:ext uri="{FF2B5EF4-FFF2-40B4-BE49-F238E27FC236}">
                <a16:creationId xmlns:a16="http://schemas.microsoft.com/office/drawing/2014/main" id="{24263667-7543-4601-9864-09EB5B572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048955" y="6350492"/>
            <a:ext cx="2667091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203442"/>
                </a:solidFill>
              </a:defRPr>
            </a:defPPr>
            <a:lvl1pPr algn="l">
              <a:defRPr sz="1250" b="0">
                <a:solidFill>
                  <a:srgbClr val="203442"/>
                </a:solidFill>
              </a:defRPr>
            </a:lvl1pPr>
            <a:lvl2pPr algn="l">
              <a:defRPr sz="1250" b="0">
                <a:solidFill>
                  <a:srgbClr val="203442"/>
                </a:solidFill>
              </a:defRPr>
            </a:lvl2pPr>
            <a:lvl3pPr algn="l">
              <a:defRPr sz="1250" b="0">
                <a:solidFill>
                  <a:srgbClr val="203442"/>
                </a:solidFill>
              </a:defRPr>
            </a:lvl3pPr>
            <a:lvl4pPr algn="l">
              <a:defRPr sz="1250" b="0">
                <a:solidFill>
                  <a:srgbClr val="203442"/>
                </a:solidFill>
              </a:defRPr>
            </a:lvl4pPr>
            <a:lvl5pPr algn="l">
              <a:defRPr sz="1250" b="0">
                <a:solidFill>
                  <a:srgbClr val="203442"/>
                </a:solidFill>
              </a:defRPr>
            </a:lvl5pPr>
            <a:lvl6pPr algn="l">
              <a:defRPr sz="1250" b="0">
                <a:solidFill>
                  <a:srgbClr val="203442"/>
                </a:solidFill>
              </a:defRPr>
            </a:lvl6pPr>
            <a:lvl7pPr algn="l">
              <a:defRPr sz="1250" b="0">
                <a:solidFill>
                  <a:srgbClr val="203442"/>
                </a:solidFill>
              </a:defRPr>
            </a:lvl7pPr>
            <a:lvl8pPr algn="l">
              <a:defRPr sz="1250" b="0">
                <a:solidFill>
                  <a:srgbClr val="203442"/>
                </a:solidFill>
              </a:defRPr>
            </a:lvl8pPr>
            <a:lvl9pPr algn="l">
              <a:defRPr sz="1250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250" b="0">
                <a:solidFill>
                  <a:srgbClr val="203442"/>
                </a:solidFill>
              </a:defRPr>
            </a:pPr>
            <a:r>
              <a:rPr sz="1250" b="0">
                <a:solidFill>
                  <a:srgbClr val="203442"/>
                </a:solidFill>
              </a:rPr>
              <a:t>Изменение числа долей статей</a:t>
            </a:r>
          </a:p>
        </p:txBody>
      </p:sp>
      <p:sp>
        <p:nvSpPr>
          <p:cNvPr id="48" name="text_25 Активны в обоих годах">
            <a:extLst xmlns:a="http://schemas.openxmlformats.org/drawingml/2006/main">
              <a:ext uri="{FF2B5EF4-FFF2-40B4-BE49-F238E27FC236}">
                <a16:creationId xmlns:a16="http://schemas.microsoft.com/office/drawing/2014/main" id="{4594943F-5AE0-4EAB-89E2-2CEA15A26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43301" y="2876183"/>
            <a:ext cx="1803495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Активны в обоих годах</a:t>
            </a:r>
          </a:p>
        </p:txBody>
      </p:sp>
      <p:sp>
        <p:nvSpPr>
          <p:cNvPr id="49" name="text_26 Есть в 2026, нет в 2025">
            <a:extLst xmlns:a="http://schemas.openxmlformats.org/drawingml/2006/main">
              <a:ext uri="{FF2B5EF4-FFF2-40B4-BE49-F238E27FC236}">
                <a16:creationId xmlns:a16="http://schemas.microsoft.com/office/drawing/2014/main" id="{D2D43DC8-015C-45AA-9FFD-FCF9AE97A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18676" y="4034746"/>
            <a:ext cx="1828120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Есть в 2026, нет в 2025</a:t>
            </a:r>
          </a:p>
        </p:txBody>
      </p:sp>
      <p:sp>
        <p:nvSpPr>
          <p:cNvPr id="50" name="text_27 Есть в 2025, нет в 2026">
            <a:extLst xmlns:a="http://schemas.openxmlformats.org/drawingml/2006/main">
              <a:ext uri="{FF2B5EF4-FFF2-40B4-BE49-F238E27FC236}">
                <a16:creationId xmlns:a16="http://schemas.microsoft.com/office/drawing/2014/main" id="{A78AD684-4496-4B8F-B802-9A0CC9FD4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18676" y="5194555"/>
            <a:ext cx="1828120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647580"/>
                </a:solidFill>
              </a:defRPr>
            </a:defPPr>
            <a:lvl1pPr algn="l">
              <a:defRPr sz="1146" b="0">
                <a:solidFill>
                  <a:srgbClr val="647580"/>
                </a:solidFill>
              </a:defRPr>
            </a:lvl1pPr>
            <a:lvl2pPr algn="l">
              <a:defRPr sz="1146" b="0">
                <a:solidFill>
                  <a:srgbClr val="647580"/>
                </a:solidFill>
              </a:defRPr>
            </a:lvl2pPr>
            <a:lvl3pPr algn="l">
              <a:defRPr sz="1146" b="0">
                <a:solidFill>
                  <a:srgbClr val="647580"/>
                </a:solidFill>
              </a:defRPr>
            </a:lvl3pPr>
            <a:lvl4pPr algn="l">
              <a:defRPr sz="1146" b="0">
                <a:solidFill>
                  <a:srgbClr val="647580"/>
                </a:solidFill>
              </a:defRPr>
            </a:lvl4pPr>
            <a:lvl5pPr algn="l">
              <a:defRPr sz="1146" b="0">
                <a:solidFill>
                  <a:srgbClr val="647580"/>
                </a:solidFill>
              </a:defRPr>
            </a:lvl5pPr>
            <a:lvl6pPr algn="l">
              <a:defRPr sz="1146" b="0">
                <a:solidFill>
                  <a:srgbClr val="647580"/>
                </a:solidFill>
              </a:defRPr>
            </a:lvl6pPr>
            <a:lvl7pPr algn="l">
              <a:defRPr sz="1146" b="0">
                <a:solidFill>
                  <a:srgbClr val="647580"/>
                </a:solidFill>
              </a:defRPr>
            </a:lvl7pPr>
            <a:lvl8pPr algn="l">
              <a:defRPr sz="1146" b="0">
                <a:solidFill>
                  <a:srgbClr val="647580"/>
                </a:solidFill>
              </a:defRPr>
            </a:lvl8pPr>
            <a:lvl9pPr algn="l">
              <a:defRPr sz="1146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647580"/>
                </a:solidFill>
              </a:defRPr>
            </a:pPr>
            <a:r>
              <a:rPr sz="1146" b="0">
                <a:solidFill>
                  <a:srgbClr val="647580"/>
                </a:solidFill>
              </a:rPr>
              <a:t>Есть в 2025, нет в 2026</a:t>
            </a:r>
          </a:p>
        </p:txBody>
      </p:sp>
      <p:sp>
        <p:nvSpPr>
          <p:cNvPr id="51" name="patch_10">
            <a:extLst xmlns:a="http://schemas.openxmlformats.org/drawingml/2006/main">
              <a:ext uri="{FF2B5EF4-FFF2-40B4-BE49-F238E27FC236}">
                <a16:creationId xmlns:a16="http://schemas.microsoft.com/office/drawing/2014/main" id="{C83B4703-E1D0-4D41-89AE-73C0B28D7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64643" y="2636044"/>
            <a:ext cx="454163" cy="637895"/>
          </a:xfrm>
          <a:custGeom xmlns:a="http://schemas.openxmlformats.org/drawingml/2006/main">
            <a:pathLst>
              <a:path w="454163" h="637895">
                <a:moveTo>
                  <a:pt x="0" y="0"/>
                </a:moveTo>
                <a:lnTo>
                  <a:pt x="454163" y="0"/>
                </a:lnTo>
                <a:lnTo>
                  <a:pt x="454163" y="637895"/>
                </a:lnTo>
                <a:lnTo>
                  <a:pt x="0" y="637895"/>
                </a:lnTo>
                <a:close/>
              </a:path>
            </a:pathLst>
          </a:custGeom>
          <a:solidFill xmlns:a="http://schemas.openxmlformats.org/drawingml/2006/main">
            <a:srgbClr val="007F78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52" name="patch_11">
            <a:extLst xmlns:a="http://schemas.openxmlformats.org/drawingml/2006/main">
              <a:ext uri="{FF2B5EF4-FFF2-40B4-BE49-F238E27FC236}">
                <a16:creationId xmlns:a16="http://schemas.microsoft.com/office/drawing/2014/main" id="{6B9D3CDC-CB62-4877-95E5-CD11AC08E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64643" y="3795853"/>
            <a:ext cx="1748857" cy="637895"/>
          </a:xfrm>
          <a:custGeom xmlns:a="http://schemas.openxmlformats.org/drawingml/2006/main">
            <a:pathLst>
              <a:path w="1748857" h="637895">
                <a:moveTo>
                  <a:pt x="0" y="0"/>
                </a:moveTo>
                <a:lnTo>
                  <a:pt x="1748857" y="0"/>
                </a:lnTo>
                <a:lnTo>
                  <a:pt x="1748857" y="637895"/>
                </a:lnTo>
                <a:lnTo>
                  <a:pt x="0" y="637895"/>
                </a:lnTo>
                <a:close/>
              </a:path>
            </a:pathLst>
          </a:custGeom>
          <a:solidFill xmlns:a="http://schemas.openxmlformats.org/drawingml/2006/main">
            <a:srgbClr val="426B91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53" name="patch_12">
            <a:extLst xmlns:a="http://schemas.openxmlformats.org/drawingml/2006/main">
              <a:ext uri="{FF2B5EF4-FFF2-40B4-BE49-F238E27FC236}">
                <a16:creationId xmlns:a16="http://schemas.microsoft.com/office/drawing/2014/main" id="{1CD79939-C013-47EE-8C72-C78B34680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11366" y="4955661"/>
            <a:ext cx="953277" cy="637895"/>
          </a:xfrm>
          <a:custGeom xmlns:a="http://schemas.openxmlformats.org/drawingml/2006/main">
            <a:pathLst>
              <a:path w="953277" h="637895">
                <a:moveTo>
                  <a:pt x="953277" y="0"/>
                </a:moveTo>
                <a:lnTo>
                  <a:pt x="0" y="0"/>
                </a:lnTo>
                <a:lnTo>
                  <a:pt x="0" y="637895"/>
                </a:lnTo>
                <a:lnTo>
                  <a:pt x="953277" y="637895"/>
                </a:lnTo>
                <a:close/>
              </a:path>
            </a:pathLst>
          </a:custGeom>
          <a:solidFill xmlns:a="http://schemas.openxmlformats.org/drawingml/2006/main">
            <a:srgbClr val="C65D42"/>
          </a:solidFill>
          <a:ln xmlns:a="http://schemas.openxmlformats.org/drawingml/2006/main" w="13229">
            <a:noFill/>
            <a:prstDash val="solid"/>
          </a:ln>
        </p:spPr>
      </p:sp>
      <p:sp>
        <p:nvSpPr>
          <p:cNvPr id="54" name="line2d_32">
            <a:extLst xmlns:a="http://schemas.openxmlformats.org/drawingml/2006/main">
              <a:ext uri="{FF2B5EF4-FFF2-40B4-BE49-F238E27FC236}">
                <a16:creationId xmlns:a16="http://schemas.microsoft.com/office/drawing/2014/main" id="{4038BAB3-CE6C-409A-839E-369C1FC2C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64643" y="2143125"/>
            <a:ext cx="95" cy="3943350"/>
          </a:xfrm>
          <a:custGeom xmlns:a="http://schemas.openxmlformats.org/drawingml/2006/main">
            <a:pathLst>
              <a:path w="95" h="3943350">
                <a:moveTo>
                  <a:pt x="0" y="394335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10583">
            <a:solidFill>
              <a:srgbClr val="9BA9AE"/>
            </a:solidFill>
            <a:prstDash val="solid"/>
          </a:ln>
        </p:spPr>
      </p:sp>
      <p:sp>
        <p:nvSpPr>
          <p:cNvPr id="55" name="text_28 +6 171">
            <a:extLst xmlns:a="http://schemas.openxmlformats.org/drawingml/2006/main">
              <a:ext uri="{FF2B5EF4-FFF2-40B4-BE49-F238E27FC236}">
                <a16:creationId xmlns:a16="http://schemas.microsoft.com/office/drawing/2014/main" id="{1740A2C8-1BC8-4873-BFD1-C88A2741B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416616" y="2857458"/>
            <a:ext cx="564999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203442"/>
                </a:solidFill>
              </a:defRPr>
            </a:defPPr>
            <a:lvl1pPr algn="l">
              <a:defRPr sz="1146" b="0">
                <a:solidFill>
                  <a:srgbClr val="203442"/>
                </a:solidFill>
              </a:defRPr>
            </a:lvl1pPr>
            <a:lvl2pPr algn="l">
              <a:defRPr sz="1146" b="0">
                <a:solidFill>
                  <a:srgbClr val="203442"/>
                </a:solidFill>
              </a:defRPr>
            </a:lvl2pPr>
            <a:lvl3pPr algn="l">
              <a:defRPr sz="1146" b="0">
                <a:solidFill>
                  <a:srgbClr val="203442"/>
                </a:solidFill>
              </a:defRPr>
            </a:lvl3pPr>
            <a:lvl4pPr algn="l">
              <a:defRPr sz="1146" b="0">
                <a:solidFill>
                  <a:srgbClr val="203442"/>
                </a:solidFill>
              </a:defRPr>
            </a:lvl4pPr>
            <a:lvl5pPr algn="l">
              <a:defRPr sz="1146" b="0">
                <a:solidFill>
                  <a:srgbClr val="203442"/>
                </a:solidFill>
              </a:defRPr>
            </a:lvl5pPr>
            <a:lvl6pPr algn="l">
              <a:defRPr sz="1146" b="0">
                <a:solidFill>
                  <a:srgbClr val="203442"/>
                </a:solidFill>
              </a:defRPr>
            </a:lvl6pPr>
            <a:lvl7pPr algn="l">
              <a:defRPr sz="1146" b="0">
                <a:solidFill>
                  <a:srgbClr val="203442"/>
                </a:solidFill>
              </a:defRPr>
            </a:lvl7pPr>
            <a:lvl8pPr algn="l">
              <a:defRPr sz="1146" b="0">
                <a:solidFill>
                  <a:srgbClr val="203442"/>
                </a:solidFill>
              </a:defRPr>
            </a:lvl8pPr>
            <a:lvl9pPr algn="l">
              <a:defRPr sz="1146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203442"/>
                </a:solidFill>
              </a:defRPr>
            </a:pPr>
            <a:r>
              <a:rPr sz="1146" b="0">
                <a:solidFill>
                  <a:srgbClr val="203442"/>
                </a:solidFill>
              </a:rPr>
              <a:t>+6 171</a:t>
            </a:r>
          </a:p>
        </p:txBody>
      </p:sp>
      <p:sp>
        <p:nvSpPr>
          <p:cNvPr id="56" name="text_29 +23 764">
            <a:extLst xmlns:a="http://schemas.openxmlformats.org/drawingml/2006/main">
              <a:ext uri="{FF2B5EF4-FFF2-40B4-BE49-F238E27FC236}">
                <a16:creationId xmlns:a16="http://schemas.microsoft.com/office/drawing/2014/main" id="{1D5B4A23-DDFC-4551-9F4C-2D7C6BD86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711310" y="4017267"/>
            <a:ext cx="657587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203442"/>
                </a:solidFill>
              </a:defRPr>
            </a:defPPr>
            <a:lvl1pPr algn="l">
              <a:defRPr sz="1146" b="0">
                <a:solidFill>
                  <a:srgbClr val="203442"/>
                </a:solidFill>
              </a:defRPr>
            </a:lvl1pPr>
            <a:lvl2pPr algn="l">
              <a:defRPr sz="1146" b="0">
                <a:solidFill>
                  <a:srgbClr val="203442"/>
                </a:solidFill>
              </a:defRPr>
            </a:lvl2pPr>
            <a:lvl3pPr algn="l">
              <a:defRPr sz="1146" b="0">
                <a:solidFill>
                  <a:srgbClr val="203442"/>
                </a:solidFill>
              </a:defRPr>
            </a:lvl3pPr>
            <a:lvl4pPr algn="l">
              <a:defRPr sz="1146" b="0">
                <a:solidFill>
                  <a:srgbClr val="203442"/>
                </a:solidFill>
              </a:defRPr>
            </a:lvl4pPr>
            <a:lvl5pPr algn="l">
              <a:defRPr sz="1146" b="0">
                <a:solidFill>
                  <a:srgbClr val="203442"/>
                </a:solidFill>
              </a:defRPr>
            </a:lvl5pPr>
            <a:lvl6pPr algn="l">
              <a:defRPr sz="1146" b="0">
                <a:solidFill>
                  <a:srgbClr val="203442"/>
                </a:solidFill>
              </a:defRPr>
            </a:lvl6pPr>
            <a:lvl7pPr algn="l">
              <a:defRPr sz="1146" b="0">
                <a:solidFill>
                  <a:srgbClr val="203442"/>
                </a:solidFill>
              </a:defRPr>
            </a:lvl7pPr>
            <a:lvl8pPr algn="l">
              <a:defRPr sz="1146" b="0">
                <a:solidFill>
                  <a:srgbClr val="203442"/>
                </a:solidFill>
              </a:defRPr>
            </a:lvl8pPr>
            <a:lvl9pPr algn="l">
              <a:defRPr sz="1146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203442"/>
                </a:solidFill>
              </a:defRPr>
            </a:pPr>
            <a:r>
              <a:rPr sz="1146" b="0">
                <a:solidFill>
                  <a:srgbClr val="203442"/>
                </a:solidFill>
              </a:rPr>
              <a:t>+23 764</a:t>
            </a:r>
          </a:p>
        </p:txBody>
      </p:sp>
      <p:sp>
        <p:nvSpPr>
          <p:cNvPr id="57" name="text_30 -12 954">
            <a:extLst xmlns:a="http://schemas.openxmlformats.org/drawingml/2006/main">
              <a:ext uri="{FF2B5EF4-FFF2-40B4-BE49-F238E27FC236}">
                <a16:creationId xmlns:a16="http://schemas.microsoft.com/office/drawing/2014/main" id="{8ED94127-369B-4443-BE3A-424C2EA1C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412181" y="5177076"/>
            <a:ext cx="588146" cy="181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46" b="0">
                <a:solidFill>
                  <a:srgbClr val="203442"/>
                </a:solidFill>
              </a:defRPr>
            </a:defPPr>
            <a:lvl1pPr algn="l">
              <a:defRPr sz="1146" b="0">
                <a:solidFill>
                  <a:srgbClr val="203442"/>
                </a:solidFill>
              </a:defRPr>
            </a:lvl1pPr>
            <a:lvl2pPr algn="l">
              <a:defRPr sz="1146" b="0">
                <a:solidFill>
                  <a:srgbClr val="203442"/>
                </a:solidFill>
              </a:defRPr>
            </a:lvl2pPr>
            <a:lvl3pPr algn="l">
              <a:defRPr sz="1146" b="0">
                <a:solidFill>
                  <a:srgbClr val="203442"/>
                </a:solidFill>
              </a:defRPr>
            </a:lvl3pPr>
            <a:lvl4pPr algn="l">
              <a:defRPr sz="1146" b="0">
                <a:solidFill>
                  <a:srgbClr val="203442"/>
                </a:solidFill>
              </a:defRPr>
            </a:lvl4pPr>
            <a:lvl5pPr algn="l">
              <a:defRPr sz="1146" b="0">
                <a:solidFill>
                  <a:srgbClr val="203442"/>
                </a:solidFill>
              </a:defRPr>
            </a:lvl5pPr>
            <a:lvl6pPr algn="l">
              <a:defRPr sz="1146" b="0">
                <a:solidFill>
                  <a:srgbClr val="203442"/>
                </a:solidFill>
              </a:defRPr>
            </a:lvl6pPr>
            <a:lvl7pPr algn="l">
              <a:defRPr sz="1146" b="0">
                <a:solidFill>
                  <a:srgbClr val="203442"/>
                </a:solidFill>
              </a:defRPr>
            </a:lvl7pPr>
            <a:lvl8pPr algn="l">
              <a:defRPr sz="1146" b="0">
                <a:solidFill>
                  <a:srgbClr val="203442"/>
                </a:solidFill>
              </a:defRPr>
            </a:lvl8pPr>
            <a:lvl9pPr algn="l">
              <a:defRPr sz="1146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146" b="0">
                <a:solidFill>
                  <a:srgbClr val="203442"/>
                </a:solidFill>
              </a:defRPr>
            </a:pPr>
            <a:r>
              <a:rPr sz="1146" b="0">
                <a:solidFill>
                  <a:srgbClr val="203442"/>
                </a:solidFill>
              </a:rPr>
              <a:t>-12 954</a:t>
            </a:r>
          </a:p>
        </p:txBody>
      </p:sp>
      <p:sp>
        <p:nvSpPr>
          <p:cNvPr id="58" name="text_31 Вклад авторских групп">
            <a:extLst xmlns:a="http://schemas.openxmlformats.org/drawingml/2006/main">
              <a:ext uri="{FF2B5EF4-FFF2-40B4-BE49-F238E27FC236}">
                <a16:creationId xmlns:a16="http://schemas.microsoft.com/office/drawing/2014/main" id="{4C7DA6E9-18B5-4B5A-9645-5319E55DB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43330" y="1879203"/>
            <a:ext cx="2478340" cy="2480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63" b="0">
                <a:solidFill>
                  <a:srgbClr val="203442"/>
                </a:solidFill>
              </a:defRPr>
            </a:defPPr>
            <a:lvl1pPr algn="l">
              <a:defRPr sz="1563" b="0">
                <a:solidFill>
                  <a:srgbClr val="203442"/>
                </a:solidFill>
              </a:defRPr>
            </a:lvl1pPr>
            <a:lvl2pPr algn="l">
              <a:defRPr sz="1563" b="0">
                <a:solidFill>
                  <a:srgbClr val="203442"/>
                </a:solidFill>
              </a:defRPr>
            </a:lvl2pPr>
            <a:lvl3pPr algn="l">
              <a:defRPr sz="1563" b="0">
                <a:solidFill>
                  <a:srgbClr val="203442"/>
                </a:solidFill>
              </a:defRPr>
            </a:lvl3pPr>
            <a:lvl4pPr algn="l">
              <a:defRPr sz="1563" b="0">
                <a:solidFill>
                  <a:srgbClr val="203442"/>
                </a:solidFill>
              </a:defRPr>
            </a:lvl4pPr>
            <a:lvl5pPr algn="l">
              <a:defRPr sz="1563" b="0">
                <a:solidFill>
                  <a:srgbClr val="203442"/>
                </a:solidFill>
              </a:defRPr>
            </a:lvl5pPr>
            <a:lvl6pPr algn="l">
              <a:defRPr sz="1563" b="0">
                <a:solidFill>
                  <a:srgbClr val="203442"/>
                </a:solidFill>
              </a:defRPr>
            </a:lvl6pPr>
            <a:lvl7pPr algn="l">
              <a:defRPr sz="1563" b="0">
                <a:solidFill>
                  <a:srgbClr val="203442"/>
                </a:solidFill>
              </a:defRPr>
            </a:lvl7pPr>
            <a:lvl8pPr algn="l">
              <a:defRPr sz="1563" b="0">
                <a:solidFill>
                  <a:srgbClr val="203442"/>
                </a:solidFill>
              </a:defRPr>
            </a:lvl8pPr>
            <a:lvl9pPr algn="l">
              <a:defRPr sz="1563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1563" b="0">
                <a:solidFill>
                  <a:srgbClr val="203442"/>
                </a:solidFill>
              </a:defRPr>
            </a:pPr>
            <a:r>
              <a:rPr sz="1563" b="0">
                <a:solidFill>
                  <a:srgbClr val="203442"/>
                </a:solidFill>
              </a:rPr>
              <a:t>Вклад авторских групп</a:t>
            </a:r>
          </a:p>
        </p:txBody>
      </p:sp>
      <p:sp>
        <p:nvSpPr>
          <p:cNvPr id="59" name="text_32 09 / ИИ В МАТЕМАТИКЕ">
            <a:extLst xmlns:a="http://schemas.openxmlformats.org/drawingml/2006/main">
              <a:ext uri="{FF2B5EF4-FFF2-40B4-BE49-F238E27FC236}">
                <a16:creationId xmlns:a16="http://schemas.microsoft.com/office/drawing/2014/main" id="{B6292382-DCF7-4E63-806C-F82DDB81C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263843"/>
            <a:ext cx="2170898" cy="198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50" b="1">
                <a:solidFill>
                  <a:srgbClr val="007F78"/>
                </a:solidFill>
              </a:defRPr>
            </a:defPPr>
            <a:lvl1pPr algn="l">
              <a:defRPr sz="1250" b="1">
                <a:solidFill>
                  <a:srgbClr val="007F78"/>
                </a:solidFill>
              </a:defRPr>
            </a:lvl1pPr>
            <a:lvl2pPr algn="l">
              <a:defRPr sz="1250" b="1">
                <a:solidFill>
                  <a:srgbClr val="007F78"/>
                </a:solidFill>
              </a:defRPr>
            </a:lvl2pPr>
            <a:lvl3pPr algn="l">
              <a:defRPr sz="1250" b="1">
                <a:solidFill>
                  <a:srgbClr val="007F78"/>
                </a:solidFill>
              </a:defRPr>
            </a:lvl3pPr>
            <a:lvl4pPr algn="l">
              <a:defRPr sz="1250" b="1">
                <a:solidFill>
                  <a:srgbClr val="007F78"/>
                </a:solidFill>
              </a:defRPr>
            </a:lvl4pPr>
            <a:lvl5pPr algn="l">
              <a:defRPr sz="1250" b="1">
                <a:solidFill>
                  <a:srgbClr val="007F78"/>
                </a:solidFill>
              </a:defRPr>
            </a:lvl5pPr>
            <a:lvl6pPr algn="l">
              <a:defRPr sz="1250" b="1">
                <a:solidFill>
                  <a:srgbClr val="007F78"/>
                </a:solidFill>
              </a:defRPr>
            </a:lvl6pPr>
            <a:lvl7pPr algn="l">
              <a:defRPr sz="1250" b="1">
                <a:solidFill>
                  <a:srgbClr val="007F78"/>
                </a:solidFill>
              </a:defRPr>
            </a:lvl7pPr>
            <a:lvl8pPr algn="l">
              <a:defRPr sz="1250" b="1">
                <a:solidFill>
                  <a:srgbClr val="007F78"/>
                </a:solidFill>
              </a:defRPr>
            </a:lvl8pPr>
            <a:lvl9pPr algn="l">
              <a:defRPr sz="125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 algn="l">
              <a:defRPr sz="1250" b="1">
                <a:solidFill>
                  <a:srgbClr val="007F78"/>
                </a:solidFill>
              </a:defRPr>
            </a:pPr>
            <a:r>
              <a:rPr sz="1250" b="1">
                <a:solidFill>
                  <a:srgbClr val="007F78"/>
                </a:solidFill>
              </a:rPr>
              <a:t>09 / ИИ В МАТЕМАТИКЕ</a:t>
            </a:r>
          </a:p>
        </p:txBody>
      </p:sp>
      <p:sp>
        <p:nvSpPr>
          <p:cNvPr id="60" name="text_33 Из чего складывается прирост публикаций">
            <a:extLst xmlns:a="http://schemas.openxmlformats.org/drawingml/2006/main">
              <a:ext uri="{FF2B5EF4-FFF2-40B4-BE49-F238E27FC236}">
                <a16:creationId xmlns:a16="http://schemas.microsoft.com/office/drawing/2014/main" id="{672A172E-9D7D-4EC2-A584-91D965113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601107"/>
            <a:ext cx="8370393" cy="4134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04" b="1">
                <a:solidFill>
                  <a:srgbClr val="203442"/>
                </a:solidFill>
              </a:defRPr>
            </a:defPPr>
            <a:lvl1pPr algn="l">
              <a:defRPr sz="2604" b="1">
                <a:solidFill>
                  <a:srgbClr val="203442"/>
                </a:solidFill>
              </a:defRPr>
            </a:lvl1pPr>
            <a:lvl2pPr algn="l">
              <a:defRPr sz="2604" b="1">
                <a:solidFill>
                  <a:srgbClr val="203442"/>
                </a:solidFill>
              </a:defRPr>
            </a:lvl2pPr>
            <a:lvl3pPr algn="l">
              <a:defRPr sz="2604" b="1">
                <a:solidFill>
                  <a:srgbClr val="203442"/>
                </a:solidFill>
              </a:defRPr>
            </a:lvl3pPr>
            <a:lvl4pPr algn="l">
              <a:defRPr sz="2604" b="1">
                <a:solidFill>
                  <a:srgbClr val="203442"/>
                </a:solidFill>
              </a:defRPr>
            </a:lvl4pPr>
            <a:lvl5pPr algn="l">
              <a:defRPr sz="2604" b="1">
                <a:solidFill>
                  <a:srgbClr val="203442"/>
                </a:solidFill>
              </a:defRPr>
            </a:lvl5pPr>
            <a:lvl6pPr algn="l">
              <a:defRPr sz="2604" b="1">
                <a:solidFill>
                  <a:srgbClr val="203442"/>
                </a:solidFill>
              </a:defRPr>
            </a:lvl6pPr>
            <a:lvl7pPr algn="l">
              <a:defRPr sz="2604" b="1">
                <a:solidFill>
                  <a:srgbClr val="203442"/>
                </a:solidFill>
              </a:defRPr>
            </a:lvl7pPr>
            <a:lvl8pPr algn="l">
              <a:defRPr sz="2604" b="1">
                <a:solidFill>
                  <a:srgbClr val="203442"/>
                </a:solidFill>
              </a:defRPr>
            </a:lvl8pPr>
            <a:lvl9pPr algn="l">
              <a:defRPr sz="2604" b="1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 algn="l">
              <a:defRPr sz="2604" b="1">
                <a:solidFill>
                  <a:srgbClr val="203442"/>
                </a:solidFill>
              </a:defRPr>
            </a:pPr>
            <a:r>
              <a:rPr sz="2604" b="1">
                <a:solidFill>
                  <a:srgbClr val="203442"/>
                </a:solidFill>
              </a:rPr>
              <a:t>Из чего складывается прирост публикаций</a:t>
            </a:r>
          </a:p>
        </p:txBody>
      </p:sp>
      <p:sp>
        <p:nvSpPr>
          <p:cNvPr id="61" name="text_34 Это два способа бухгалтерского разложения одн">
            <a:extLst xmlns:a="http://schemas.openxmlformats.org/drawingml/2006/main">
              <a:ext uri="{FF2B5EF4-FFF2-40B4-BE49-F238E27FC236}">
                <a16:creationId xmlns:a16="http://schemas.microsoft.com/office/drawing/2014/main" id="{2808BB44-B3C0-4D24-85F4-55BA925B6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1174948"/>
            <a:ext cx="8483772" cy="2067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2" b="0">
                <a:solidFill>
                  <a:srgbClr val="647580"/>
                </a:solidFill>
              </a:defRPr>
            </a:defPPr>
            <a:lvl1pPr algn="l">
              <a:defRPr sz="1302" b="0">
                <a:solidFill>
                  <a:srgbClr val="647580"/>
                </a:solidFill>
              </a:defRPr>
            </a:lvl1pPr>
            <a:lvl2pPr algn="l">
              <a:defRPr sz="1302" b="0">
                <a:solidFill>
                  <a:srgbClr val="647580"/>
                </a:solidFill>
              </a:defRPr>
            </a:lvl2pPr>
            <a:lvl3pPr algn="l">
              <a:defRPr sz="1302" b="0">
                <a:solidFill>
                  <a:srgbClr val="647580"/>
                </a:solidFill>
              </a:defRPr>
            </a:lvl3pPr>
            <a:lvl4pPr algn="l">
              <a:defRPr sz="1302" b="0">
                <a:solidFill>
                  <a:srgbClr val="647580"/>
                </a:solidFill>
              </a:defRPr>
            </a:lvl4pPr>
            <a:lvl5pPr algn="l">
              <a:defRPr sz="1302" b="0">
                <a:solidFill>
                  <a:srgbClr val="647580"/>
                </a:solidFill>
              </a:defRPr>
            </a:lvl5pPr>
            <a:lvl6pPr algn="l">
              <a:defRPr sz="1302" b="0">
                <a:solidFill>
                  <a:srgbClr val="647580"/>
                </a:solidFill>
              </a:defRPr>
            </a:lvl6pPr>
            <a:lvl7pPr algn="l">
              <a:defRPr sz="1302" b="0">
                <a:solidFill>
                  <a:srgbClr val="647580"/>
                </a:solidFill>
              </a:defRPr>
            </a:lvl7pPr>
            <a:lvl8pPr algn="l">
              <a:defRPr sz="1302" b="0">
                <a:solidFill>
                  <a:srgbClr val="647580"/>
                </a:solidFill>
              </a:defRPr>
            </a:lvl8pPr>
            <a:lvl9pPr algn="l">
              <a:defRPr sz="1302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302" b="0">
                <a:solidFill>
                  <a:srgbClr val="647580"/>
                </a:solidFill>
              </a:defRPr>
            </a:pPr>
            <a:r>
              <a:rPr sz="1302" b="0">
                <a:solidFill>
                  <a:srgbClr val="647580"/>
                </a:solidFill>
              </a:rPr>
              <a:t>Это два способа бухгалтерского разложения одного прироста; они не устанавливают причины.</a:t>
            </a:r>
          </a:p>
        </p:txBody>
      </p:sp>
      <p:sp>
        <p:nvSpPr>
          <p:cNvPr id="62" name="text_35 Слева «нет раскрытия» включает отсутствие най">
            <a:extLst xmlns:a="http://schemas.openxmlformats.org/drawingml/2006/main">
              <a:ext uri="{FF2B5EF4-FFF2-40B4-BE49-F238E27FC236}">
                <a16:creationId xmlns:a16="http://schemas.microsoft.com/office/drawing/2014/main" id="{FD532995-A483-43D9-9F06-4DA5D6CB2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7605263"/>
            <a:ext cx="7420098" cy="1703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73" b="0">
                <a:solidFill>
                  <a:srgbClr val="647580"/>
                </a:solidFill>
              </a:defRPr>
            </a:defPPr>
            <a:lvl1pPr algn="l">
              <a:defRPr sz="1073" b="0">
                <a:solidFill>
                  <a:srgbClr val="647580"/>
                </a:solidFill>
              </a:defRPr>
            </a:lvl1pPr>
            <a:lvl2pPr algn="l">
              <a:defRPr sz="1073" b="0">
                <a:solidFill>
                  <a:srgbClr val="647580"/>
                </a:solidFill>
              </a:defRPr>
            </a:lvl2pPr>
            <a:lvl3pPr algn="l">
              <a:defRPr sz="1073" b="0">
                <a:solidFill>
                  <a:srgbClr val="647580"/>
                </a:solidFill>
              </a:defRPr>
            </a:lvl3pPr>
            <a:lvl4pPr algn="l">
              <a:defRPr sz="1073" b="0">
                <a:solidFill>
                  <a:srgbClr val="647580"/>
                </a:solidFill>
              </a:defRPr>
            </a:lvl4pPr>
            <a:lvl5pPr algn="l">
              <a:defRPr sz="1073" b="0">
                <a:solidFill>
                  <a:srgbClr val="647580"/>
                </a:solidFill>
              </a:defRPr>
            </a:lvl5pPr>
            <a:lvl6pPr algn="l">
              <a:defRPr sz="1073" b="0">
                <a:solidFill>
                  <a:srgbClr val="647580"/>
                </a:solidFill>
              </a:defRPr>
            </a:lvl6pPr>
            <a:lvl7pPr algn="l">
              <a:defRPr sz="1073" b="0">
                <a:solidFill>
                  <a:srgbClr val="647580"/>
                </a:solidFill>
              </a:defRPr>
            </a:lvl7pPr>
            <a:lvl8pPr algn="l">
              <a:defRPr sz="1073" b="0">
                <a:solidFill>
                  <a:srgbClr val="647580"/>
                </a:solidFill>
              </a:defRPr>
            </a:lvl8pPr>
            <a:lvl9pPr algn="l">
              <a:defRPr sz="1073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073" b="0">
                <a:solidFill>
                  <a:srgbClr val="647580"/>
                </a:solidFill>
              </a:defRPr>
            </a:pPr>
            <a:r>
              <a:rPr sz="1073" b="0">
                <a:solidFill>
                  <a:srgbClr val="647580"/>
                </a:solidFill>
              </a:rPr>
              <a:t>Слева «нет раскрытия» включает отсутствие найденного заявления, а не доказанное отсутствие ИИ.</a:t>
            </a:r>
          </a:p>
        </p:txBody>
      </p:sp>
      <p:sp>
        <p:nvSpPr>
          <p:cNvPr id="63" name="text_35 Справа статья делится поровну между авторским">
            <a:extLst xmlns:a="http://schemas.openxmlformats.org/drawingml/2006/main">
              <a:ext uri="{FF2B5EF4-FFF2-40B4-BE49-F238E27FC236}">
                <a16:creationId xmlns:a16="http://schemas.microsoft.com/office/drawing/2014/main" id="{CE93539D-74F7-4BD0-A763-E0A02875F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7802840"/>
            <a:ext cx="8518037" cy="1703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73" b="0">
                <a:solidFill>
                  <a:srgbClr val="647580"/>
                </a:solidFill>
              </a:defRPr>
            </a:defPPr>
            <a:lvl1pPr algn="l">
              <a:defRPr sz="1073" b="0">
                <a:solidFill>
                  <a:srgbClr val="647580"/>
                </a:solidFill>
              </a:defRPr>
            </a:lvl1pPr>
            <a:lvl2pPr algn="l">
              <a:defRPr sz="1073" b="0">
                <a:solidFill>
                  <a:srgbClr val="647580"/>
                </a:solidFill>
              </a:defRPr>
            </a:lvl2pPr>
            <a:lvl3pPr algn="l">
              <a:defRPr sz="1073" b="0">
                <a:solidFill>
                  <a:srgbClr val="647580"/>
                </a:solidFill>
              </a:defRPr>
            </a:lvl3pPr>
            <a:lvl4pPr algn="l">
              <a:defRPr sz="1073" b="0">
                <a:solidFill>
                  <a:srgbClr val="647580"/>
                </a:solidFill>
              </a:defRPr>
            </a:lvl4pPr>
            <a:lvl5pPr algn="l">
              <a:defRPr sz="1073" b="0">
                <a:solidFill>
                  <a:srgbClr val="647580"/>
                </a:solidFill>
              </a:defRPr>
            </a:lvl5pPr>
            <a:lvl6pPr algn="l">
              <a:defRPr sz="1073" b="0">
                <a:solidFill>
                  <a:srgbClr val="647580"/>
                </a:solidFill>
              </a:defRPr>
            </a:lvl6pPr>
            <a:lvl7pPr algn="l">
              <a:defRPr sz="1073" b="0">
                <a:solidFill>
                  <a:srgbClr val="647580"/>
                </a:solidFill>
              </a:defRPr>
            </a:lvl7pPr>
            <a:lvl8pPr algn="l">
              <a:defRPr sz="1073" b="0">
                <a:solidFill>
                  <a:srgbClr val="647580"/>
                </a:solidFill>
              </a:defRPr>
            </a:lvl8pPr>
            <a:lvl9pPr algn="l">
              <a:defRPr sz="1073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073" b="0">
                <a:solidFill>
                  <a:srgbClr val="647580"/>
                </a:solidFill>
              </a:defRPr>
            </a:pPr>
            <a:r>
              <a:rPr sz="1073" b="0">
                <a:solidFill>
                  <a:srgbClr val="647580"/>
                </a:solidFill>
              </a:rPr>
              <a:t>Справа статья делится поровну между авторскими именами; вклад нового имени не равен отдельной новой статье.</a:t>
            </a:r>
          </a:p>
        </p:txBody>
      </p:sp>
      <p:sp>
        <p:nvSpPr>
          <p:cNvPr id="64" name="text_36 arXiv · основная категория math.* · первые по">
            <a:extLst xmlns:a="http://schemas.openxmlformats.org/drawingml/2006/main">
              <a:ext uri="{FF2B5EF4-FFF2-40B4-BE49-F238E27FC236}">
                <a16:creationId xmlns:a16="http://schemas.microsoft.com/office/drawing/2014/main" id="{30C07907-9C93-4F5B-8E7C-2695A7B74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24971" y="8221702"/>
            <a:ext cx="6694458" cy="160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010" b="0">
                <a:solidFill>
                  <a:srgbClr val="647580"/>
                </a:solidFill>
              </a:defRPr>
            </a:defPPr>
            <a:lvl1pPr algn="l">
              <a:defRPr sz="1010" b="0">
                <a:solidFill>
                  <a:srgbClr val="647580"/>
                </a:solidFill>
              </a:defRPr>
            </a:lvl1pPr>
            <a:lvl2pPr algn="l">
              <a:defRPr sz="1010" b="0">
                <a:solidFill>
                  <a:srgbClr val="647580"/>
                </a:solidFill>
              </a:defRPr>
            </a:lvl2pPr>
            <a:lvl3pPr algn="l">
              <a:defRPr sz="1010" b="0">
                <a:solidFill>
                  <a:srgbClr val="647580"/>
                </a:solidFill>
              </a:defRPr>
            </a:lvl3pPr>
            <a:lvl4pPr algn="l">
              <a:defRPr sz="1010" b="0">
                <a:solidFill>
                  <a:srgbClr val="647580"/>
                </a:solidFill>
              </a:defRPr>
            </a:lvl4pPr>
            <a:lvl5pPr algn="l">
              <a:defRPr sz="1010" b="0">
                <a:solidFill>
                  <a:srgbClr val="647580"/>
                </a:solidFill>
              </a:defRPr>
            </a:lvl5pPr>
            <a:lvl6pPr algn="l">
              <a:defRPr sz="1010" b="0">
                <a:solidFill>
                  <a:srgbClr val="647580"/>
                </a:solidFill>
              </a:defRPr>
            </a:lvl6pPr>
            <a:lvl7pPr algn="l">
              <a:defRPr sz="1010" b="0">
                <a:solidFill>
                  <a:srgbClr val="647580"/>
                </a:solidFill>
              </a:defRPr>
            </a:lvl7pPr>
            <a:lvl8pPr algn="l">
              <a:defRPr sz="1010" b="0">
                <a:solidFill>
                  <a:srgbClr val="647580"/>
                </a:solidFill>
              </a:defRPr>
            </a:lvl8pPr>
            <a:lvl9pPr algn="l">
              <a:defRPr sz="101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 algn="l">
              <a:defRPr sz="1010" b="0">
                <a:solidFill>
                  <a:srgbClr val="647580"/>
                </a:solidFill>
              </a:defRPr>
            </a:pPr>
            <a:r>
              <a:rPr sz="1010" b="0">
                <a:solidFill>
                  <a:srgbClr val="647580"/>
                </a:solidFill>
              </a:rPr>
              <a:t>arXiv · основная категория math.* · первые подачи · срез 23 октября 2026 · данные до 21 октября</a:t>
            </a:r>
          </a:p>
        </p:txBody>
      </p:sp>
      <p:sp>
        <p:nvSpPr>
          <p:cNvPr id="65" name="text_37 54,1% прироста приходится на категорию с раск">
            <a:extLst xmlns:a="http://schemas.openxmlformats.org/drawingml/2006/main">
              <a:ext uri="{FF2B5EF4-FFF2-40B4-BE49-F238E27FC236}">
                <a16:creationId xmlns:a16="http://schemas.microsoft.com/office/drawing/2014/main" id="{4C282573-CF8B-4244-8E08-CE9A1193C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29771" y="6961188"/>
            <a:ext cx="6991052" cy="2645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67" b="1">
                <a:solidFill>
                  <a:srgbClr val="C65D42"/>
                </a:solidFill>
              </a:defRPr>
            </a:defPPr>
            <a:lvl1pPr algn="l">
              <a:defRPr sz="1667" b="1">
                <a:solidFill>
                  <a:srgbClr val="C65D42"/>
                </a:solidFill>
              </a:defRPr>
            </a:lvl1pPr>
            <a:lvl2pPr algn="l">
              <a:defRPr sz="1667" b="1">
                <a:solidFill>
                  <a:srgbClr val="C65D42"/>
                </a:solidFill>
              </a:defRPr>
            </a:lvl2pPr>
            <a:lvl3pPr algn="l">
              <a:defRPr sz="1667" b="1">
                <a:solidFill>
                  <a:srgbClr val="C65D42"/>
                </a:solidFill>
              </a:defRPr>
            </a:lvl3pPr>
            <a:lvl4pPr algn="l">
              <a:defRPr sz="1667" b="1">
                <a:solidFill>
                  <a:srgbClr val="C65D42"/>
                </a:solidFill>
              </a:defRPr>
            </a:lvl4pPr>
            <a:lvl5pPr algn="l">
              <a:defRPr sz="1667" b="1">
                <a:solidFill>
                  <a:srgbClr val="C65D42"/>
                </a:solidFill>
              </a:defRPr>
            </a:lvl5pPr>
            <a:lvl6pPr algn="l">
              <a:defRPr sz="1667" b="1">
                <a:solidFill>
                  <a:srgbClr val="C65D42"/>
                </a:solidFill>
              </a:defRPr>
            </a:lvl6pPr>
            <a:lvl7pPr algn="l">
              <a:defRPr sz="1667" b="1">
                <a:solidFill>
                  <a:srgbClr val="C65D42"/>
                </a:solidFill>
              </a:defRPr>
            </a:lvl7pPr>
            <a:lvl8pPr algn="l">
              <a:defRPr sz="1667" b="1">
                <a:solidFill>
                  <a:srgbClr val="C65D42"/>
                </a:solidFill>
              </a:defRPr>
            </a:lvl8pPr>
            <a:lvl9pPr algn="l">
              <a:defRPr sz="1667" b="1">
                <a:solidFill>
                  <a:srgbClr val="C65D42"/>
                </a:solidFill>
              </a:defRPr>
            </a:lvl9pPr>
          </a:lstStyle>
          <a:p xmlns:a="http://schemas.openxmlformats.org/drawingml/2006/main">
            <a:pPr algn="l">
              <a:defRPr sz="1667" b="1">
                <a:solidFill>
                  <a:srgbClr val="C65D42"/>
                </a:solidFill>
              </a:defRPr>
            </a:pPr>
            <a:r>
              <a:rPr sz="1667" b="1">
                <a:solidFill>
                  <a:srgbClr val="C65D42"/>
                </a:solidFill>
              </a:rPr>
              <a:t>54,1% прироста приходится на категорию с раскрытием</a:t>
            </a:r>
          </a:p>
        </p:txBody>
      </p:sp>
    </p:spTree>
    <p:extLst>
      <p:ext uri="{BB962C8B-B14F-4D97-AF65-F5344CB8AC3E}">
        <p14:creationId xmlns:p14="http://schemas.microsoft.com/office/powerpoint/2010/main" val="125391245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10 / ИИ В МАТЕМАТИКЕ">
            <a:extLst xmlns:a="http://schemas.openxmlformats.org/drawingml/2006/main">
              <a:ext uri="{FF2B5EF4-FFF2-40B4-BE49-F238E27FC236}">
                <a16:creationId xmlns:a16="http://schemas.microsoft.com/office/drawing/2014/main" id="{79426E62-4549-4459-ABD9-86582C526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57175"/>
            <a:ext cx="5715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007F78"/>
                </a:solidFill>
              </a:defRPr>
            </a:defPPr>
            <a:lvl1pPr>
              <a:defRPr sz="1275" b="1">
                <a:solidFill>
                  <a:srgbClr val="007F78"/>
                </a:solidFill>
              </a:defRPr>
            </a:lvl1pPr>
            <a:lvl2pPr>
              <a:defRPr sz="1275" b="1">
                <a:solidFill>
                  <a:srgbClr val="007F78"/>
                </a:solidFill>
              </a:defRPr>
            </a:lvl2pPr>
            <a:lvl3pPr>
              <a:defRPr sz="1275" b="1">
                <a:solidFill>
                  <a:srgbClr val="007F78"/>
                </a:solidFill>
              </a:defRPr>
            </a:lvl3pPr>
            <a:lvl4pPr>
              <a:defRPr sz="1275" b="1">
                <a:solidFill>
                  <a:srgbClr val="007F78"/>
                </a:solidFill>
              </a:defRPr>
            </a:lvl4pPr>
            <a:lvl5pPr>
              <a:defRPr sz="1275" b="1">
                <a:solidFill>
                  <a:srgbClr val="007F78"/>
                </a:solidFill>
              </a:defRPr>
            </a:lvl5pPr>
            <a:lvl6pPr>
              <a:defRPr sz="1275" b="1">
                <a:solidFill>
                  <a:srgbClr val="007F78"/>
                </a:solidFill>
              </a:defRPr>
            </a:lvl6pPr>
            <a:lvl7pPr>
              <a:defRPr sz="1275" b="1">
                <a:solidFill>
                  <a:srgbClr val="007F78"/>
                </a:solidFill>
              </a:defRPr>
            </a:lvl7pPr>
            <a:lvl8pPr>
              <a:defRPr sz="1275" b="1">
                <a:solidFill>
                  <a:srgbClr val="007F78"/>
                </a:solidFill>
              </a:defRPr>
            </a:lvl8pPr>
            <a:lvl9pPr>
              <a:defRPr sz="1275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007F78"/>
                </a:solidFill>
              </a:defRPr>
            </a:pPr>
            <a:r>
              <a:rPr sz="1275" b="1">
                <a:solidFill>
                  <a:srgbClr val="007F78"/>
                </a:solidFill>
              </a:rPr>
              <a:t>10 / ИИ В МАТЕМАТИКЕ</a:t>
            </a:r>
          </a:p>
        </p:txBody>
      </p:sp>
      <p:sp>
        <p:nvSpPr>
          <p:cNvPr id="3" name="Количество математических работ на arXiv">
            <a:extLst xmlns:a="http://schemas.openxmlformats.org/drawingml/2006/main">
              <a:ext uri="{FF2B5EF4-FFF2-40B4-BE49-F238E27FC236}">
                <a16:creationId xmlns:a16="http://schemas.microsoft.com/office/drawing/2014/main" id="{0DFC5170-0E26-4C8A-985E-0DCA58868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647700"/>
            <a:ext cx="13716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203442"/>
                </a:solidFill>
              </a:defRPr>
            </a:defPPr>
            <a:lvl1pPr>
              <a:defRPr sz="2550" b="1">
                <a:solidFill>
                  <a:srgbClr val="203442"/>
                </a:solidFill>
              </a:defRPr>
            </a:lvl1pPr>
            <a:lvl2pPr>
              <a:defRPr sz="2550" b="1">
                <a:solidFill>
                  <a:srgbClr val="203442"/>
                </a:solidFill>
              </a:defRPr>
            </a:lvl2pPr>
            <a:lvl3pPr>
              <a:defRPr sz="2550" b="1">
                <a:solidFill>
                  <a:srgbClr val="203442"/>
                </a:solidFill>
              </a:defRPr>
            </a:lvl3pPr>
            <a:lvl4pPr>
              <a:defRPr sz="2550" b="1">
                <a:solidFill>
                  <a:srgbClr val="203442"/>
                </a:solidFill>
              </a:defRPr>
            </a:lvl4pPr>
            <a:lvl5pPr>
              <a:defRPr sz="2550" b="1">
                <a:solidFill>
                  <a:srgbClr val="203442"/>
                </a:solidFill>
              </a:defRPr>
            </a:lvl5pPr>
            <a:lvl6pPr>
              <a:defRPr sz="2550" b="1">
                <a:solidFill>
                  <a:srgbClr val="203442"/>
                </a:solidFill>
              </a:defRPr>
            </a:lvl6pPr>
            <a:lvl7pPr>
              <a:defRPr sz="2550" b="1">
                <a:solidFill>
                  <a:srgbClr val="203442"/>
                </a:solidFill>
              </a:defRPr>
            </a:lvl7pPr>
            <a:lvl8pPr>
              <a:defRPr sz="2550" b="1">
                <a:solidFill>
                  <a:srgbClr val="203442"/>
                </a:solidFill>
              </a:defRPr>
            </a:lvl8pPr>
            <a:lvl9pPr>
              <a:defRPr sz="2550" b="1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03442"/>
                </a:solidFill>
              </a:defRPr>
            </a:pPr>
            <a:r>
              <a:rPr sz="2550" b="1">
                <a:solidFill>
                  <a:srgbClr val="203442"/>
                </a:solidFill>
              </a:rPr>
              <a:t>Количество математических работ на arXiv</a:t>
            </a:r>
          </a:p>
        </p:txBody>
      </p:sp>
      <p:sp>
        <p:nvSpPr>
          <p:cNvPr id="4" name="Весь математический корпус, независимо от того, упоминается ">
            <a:extLst xmlns:a="http://schemas.openxmlformats.org/drawingml/2006/main">
              <a:ext uri="{FF2B5EF4-FFF2-40B4-BE49-F238E27FC236}">
                <a16:creationId xmlns:a16="http://schemas.microsoft.com/office/drawing/2014/main" id="{A3C0B3E2-E830-419B-BFF6-C0D4FA7BC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219200"/>
            <a:ext cx="13716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580"/>
                </a:solidFill>
              </a:defRPr>
            </a:defPPr>
            <a:lvl1pPr>
              <a:defRPr sz="1350" b="0">
                <a:solidFill>
                  <a:srgbClr val="647580"/>
                </a:solidFill>
              </a:defRPr>
            </a:lvl1pPr>
            <a:lvl2pPr>
              <a:defRPr sz="1350" b="0">
                <a:solidFill>
                  <a:srgbClr val="647580"/>
                </a:solidFill>
              </a:defRPr>
            </a:lvl2pPr>
            <a:lvl3pPr>
              <a:defRPr sz="1350" b="0">
                <a:solidFill>
                  <a:srgbClr val="647580"/>
                </a:solidFill>
              </a:defRPr>
            </a:lvl3pPr>
            <a:lvl4pPr>
              <a:defRPr sz="1350" b="0">
                <a:solidFill>
                  <a:srgbClr val="647580"/>
                </a:solidFill>
              </a:defRPr>
            </a:lvl4pPr>
            <a:lvl5pPr>
              <a:defRPr sz="1350" b="0">
                <a:solidFill>
                  <a:srgbClr val="647580"/>
                </a:solidFill>
              </a:defRPr>
            </a:lvl5pPr>
            <a:lvl6pPr>
              <a:defRPr sz="1350" b="0">
                <a:solidFill>
                  <a:srgbClr val="647580"/>
                </a:solidFill>
              </a:defRPr>
            </a:lvl6pPr>
            <a:lvl7pPr>
              <a:defRPr sz="1350" b="0">
                <a:solidFill>
                  <a:srgbClr val="647580"/>
                </a:solidFill>
              </a:defRPr>
            </a:lvl7pPr>
            <a:lvl8pPr>
              <a:defRPr sz="1350" b="0">
                <a:solidFill>
                  <a:srgbClr val="647580"/>
                </a:solidFill>
              </a:defRPr>
            </a:lvl8pPr>
            <a:lvl9pPr>
              <a:defRPr sz="135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580"/>
                </a:solidFill>
              </a:defRPr>
            </a:pPr>
            <a:r>
              <a:rPr sz="1350" b="0">
                <a:solidFill>
                  <a:srgbClr val="647580"/>
                </a:solidFill>
              </a:rPr>
              <a:t>Весь математический корпус, независимо от того, упоминается ли ИИ.</a:t>
            </a:r>
          </a:p>
        </p:txBody>
      </p:sp>
      <p:sp>
        <p:nvSpPr>
          <p:cNvPr id="5" name="Полная история 2023–2025 и 1 января–21 октября 2026. Каждая ">
            <a:extLst xmlns:a="http://schemas.openxmlformats.org/drawingml/2006/main">
              <a:ext uri="{FF2B5EF4-FFF2-40B4-BE49-F238E27FC236}">
                <a16:creationId xmlns:a16="http://schemas.microsoft.com/office/drawing/2014/main" id="{271FE291-3C6A-4800-9976-E7E61BCEA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7600950"/>
            <a:ext cx="1352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Полная история 2023–2025 и 1 января–21 октября 2026. Каждая точка: число работ за 28 дней / 4.</a:t>
            </a:r>
          </a:p>
        </p:txBody>
      </p:sp>
      <p:sp>
        <p:nvSpPr>
          <p:cNvPr id="6" name="arXiv · основная категория math.* · первые подачи · данные д">
            <a:extLst xmlns:a="http://schemas.openxmlformats.org/drawingml/2006/main">
              <a:ext uri="{FF2B5EF4-FFF2-40B4-BE49-F238E27FC236}">
                <a16:creationId xmlns:a16="http://schemas.microsoft.com/office/drawing/2014/main" id="{5CA96ACB-3248-4B57-8DA1-5A555BD44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8248650"/>
            <a:ext cx="1371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47580"/>
                </a:solidFill>
              </a:defRPr>
            </a:defPPr>
            <a:lvl1pPr>
              <a:defRPr sz="1050" b="0">
                <a:solidFill>
                  <a:srgbClr val="647580"/>
                </a:solidFill>
              </a:defRPr>
            </a:lvl1pPr>
            <a:lvl2pPr>
              <a:defRPr sz="1050" b="0">
                <a:solidFill>
                  <a:srgbClr val="647580"/>
                </a:solidFill>
              </a:defRPr>
            </a:lvl2pPr>
            <a:lvl3pPr>
              <a:defRPr sz="1050" b="0">
                <a:solidFill>
                  <a:srgbClr val="647580"/>
                </a:solidFill>
              </a:defRPr>
            </a:lvl3pPr>
            <a:lvl4pPr>
              <a:defRPr sz="1050" b="0">
                <a:solidFill>
                  <a:srgbClr val="647580"/>
                </a:solidFill>
              </a:defRPr>
            </a:lvl4pPr>
            <a:lvl5pPr>
              <a:defRPr sz="1050" b="0">
                <a:solidFill>
                  <a:srgbClr val="647580"/>
                </a:solidFill>
              </a:defRPr>
            </a:lvl5pPr>
            <a:lvl6pPr>
              <a:defRPr sz="1050" b="0">
                <a:solidFill>
                  <a:srgbClr val="647580"/>
                </a:solidFill>
              </a:defRPr>
            </a:lvl6pPr>
            <a:lvl7pPr>
              <a:defRPr sz="1050" b="0">
                <a:solidFill>
                  <a:srgbClr val="647580"/>
                </a:solidFill>
              </a:defRPr>
            </a:lvl7pPr>
            <a:lvl8pPr>
              <a:defRPr sz="1050" b="0">
                <a:solidFill>
                  <a:srgbClr val="647580"/>
                </a:solidFill>
              </a:defRPr>
            </a:lvl8pPr>
            <a:lvl9pPr>
              <a:defRPr sz="105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47580"/>
                </a:solidFill>
              </a:defRPr>
            </a:pPr>
            <a:r>
              <a:rPr sz="1050" b="0">
                <a:solidFill>
                  <a:srgbClr val="647580"/>
                </a:solidFill>
              </a:rPr>
              <a:t>arXiv · основная категория math.* · первые подачи · данные до 21 октября 2026</a:t>
            </a:r>
          </a:p>
        </p:txBody>
      </p:sp>
      <p:graphicFrame>
        <p:nvGraphicFramePr>
          <p:cNvPr id="7" name="Chart">
            <a:extLst xmlns:a="http://schemas.openxmlformats.org/drawingml/2006/main">
              <a:ext uri="{FF2B5EF4-FFF2-40B4-BE49-F238E27FC236}">
                <a16:creationId xmlns:a16="http://schemas.microsoft.com/office/drawing/2014/main" id="{1EA83496-579D-4908-9102-07C210CDC26F}"/>
              </a:ext>
            </a:extLst>
          </p:cNvPr>
          <p:cNvGraphicFramePr/>
          <p:nvPr/>
        </p:nvGraphicFramePr>
        <p:xfrm>
          <a:off xmlns:a="http://schemas.openxmlformats.org/drawingml/2006/main" x="1028700" y="2000250"/>
          <a:ext xmlns:a="http://schemas.openxmlformats.org/drawingml/2006/main" cx="13144500" cy="4762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3529791dc5bb435a"/>
          </a:graphicData>
        </a:graphic>
      </p:graphicFrame>
      <p:sp>
        <p:nvSpPr>
          <p:cNvPr id="8" name="1 января–21 октября каждого года">
            <a:extLst xmlns:a="http://schemas.openxmlformats.org/drawingml/2006/main">
              <a:ext uri="{FF2B5EF4-FFF2-40B4-BE49-F238E27FC236}">
                <a16:creationId xmlns:a16="http://schemas.microsoft.com/office/drawing/2014/main" id="{A62B5A20-B98D-462F-A6CE-D7B4065A9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6981825"/>
            <a:ext cx="4095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647580"/>
                </a:solidFill>
              </a:defRPr>
            </a:defPPr>
            <a:lvl1pPr>
              <a:defRPr sz="1275" b="0">
                <a:solidFill>
                  <a:srgbClr val="647580"/>
                </a:solidFill>
              </a:defRPr>
            </a:lvl1pPr>
            <a:lvl2pPr>
              <a:defRPr sz="1275" b="0">
                <a:solidFill>
                  <a:srgbClr val="647580"/>
                </a:solidFill>
              </a:defRPr>
            </a:lvl2pPr>
            <a:lvl3pPr>
              <a:defRPr sz="1275" b="0">
                <a:solidFill>
                  <a:srgbClr val="647580"/>
                </a:solidFill>
              </a:defRPr>
            </a:lvl3pPr>
            <a:lvl4pPr>
              <a:defRPr sz="1275" b="0">
                <a:solidFill>
                  <a:srgbClr val="647580"/>
                </a:solidFill>
              </a:defRPr>
            </a:lvl4pPr>
            <a:lvl5pPr>
              <a:defRPr sz="1275" b="0">
                <a:solidFill>
                  <a:srgbClr val="647580"/>
                </a:solidFill>
              </a:defRPr>
            </a:lvl5pPr>
            <a:lvl6pPr>
              <a:defRPr sz="1275" b="0">
                <a:solidFill>
                  <a:srgbClr val="647580"/>
                </a:solidFill>
              </a:defRPr>
            </a:lvl6pPr>
            <a:lvl7pPr>
              <a:defRPr sz="1275" b="0">
                <a:solidFill>
                  <a:srgbClr val="647580"/>
                </a:solidFill>
              </a:defRPr>
            </a:lvl7pPr>
            <a:lvl8pPr>
              <a:defRPr sz="1275" b="0">
                <a:solidFill>
                  <a:srgbClr val="647580"/>
                </a:solidFill>
              </a:defRPr>
            </a:lvl8pPr>
            <a:lvl9pPr>
              <a:defRPr sz="1275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47580"/>
                </a:solidFill>
              </a:defRPr>
            </a:pPr>
            <a:r>
              <a:rPr sz="1275" b="0">
                <a:solidFill>
                  <a:srgbClr val="647580"/>
                </a:solidFill>
              </a:rPr>
              <a:t>1 января–21 октября каждого года</a:t>
            </a:r>
          </a:p>
        </p:txBody>
      </p:sp>
      <p:sp>
        <p:nvSpPr>
          <p:cNvPr id="9" name="2023: 29 060">
            <a:extLst xmlns:a="http://schemas.openxmlformats.org/drawingml/2006/main">
              <a:ext uri="{FF2B5EF4-FFF2-40B4-BE49-F238E27FC236}">
                <a16:creationId xmlns:a16="http://schemas.microsoft.com/office/drawing/2014/main" id="{C71DDA0E-7D4E-4D24-9C61-62FAC635F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6943725"/>
            <a:ext cx="2047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203442"/>
                </a:solidFill>
              </a:defRPr>
            </a:defPPr>
            <a:lvl1pPr>
              <a:defRPr sz="1725" b="0">
                <a:solidFill>
                  <a:srgbClr val="203442"/>
                </a:solidFill>
              </a:defRPr>
            </a:lvl1pPr>
            <a:lvl2pPr>
              <a:defRPr sz="1725" b="0">
                <a:solidFill>
                  <a:srgbClr val="203442"/>
                </a:solidFill>
              </a:defRPr>
            </a:lvl2pPr>
            <a:lvl3pPr>
              <a:defRPr sz="1725" b="0">
                <a:solidFill>
                  <a:srgbClr val="203442"/>
                </a:solidFill>
              </a:defRPr>
            </a:lvl3pPr>
            <a:lvl4pPr>
              <a:defRPr sz="1725" b="0">
                <a:solidFill>
                  <a:srgbClr val="203442"/>
                </a:solidFill>
              </a:defRPr>
            </a:lvl4pPr>
            <a:lvl5pPr>
              <a:defRPr sz="1725" b="0">
                <a:solidFill>
                  <a:srgbClr val="203442"/>
                </a:solidFill>
              </a:defRPr>
            </a:lvl5pPr>
            <a:lvl6pPr>
              <a:defRPr sz="1725" b="0">
                <a:solidFill>
                  <a:srgbClr val="203442"/>
                </a:solidFill>
              </a:defRPr>
            </a:lvl6pPr>
            <a:lvl7pPr>
              <a:defRPr sz="1725" b="0">
                <a:solidFill>
                  <a:srgbClr val="203442"/>
                </a:solidFill>
              </a:defRPr>
            </a:lvl7pPr>
            <a:lvl8pPr>
              <a:defRPr sz="1725" b="0">
                <a:solidFill>
                  <a:srgbClr val="203442"/>
                </a:solidFill>
              </a:defRPr>
            </a:lvl8pPr>
            <a:lvl9pPr>
              <a:defRPr sz="1725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03442"/>
                </a:solidFill>
              </a:defRPr>
            </a:pPr>
            <a:r>
              <a:rPr sz="1725" b="0">
                <a:solidFill>
                  <a:srgbClr val="203442"/>
                </a:solidFill>
              </a:rPr>
              <a:t>2023: 29 060</a:t>
            </a:r>
          </a:p>
        </p:txBody>
      </p:sp>
      <p:sp>
        <p:nvSpPr>
          <p:cNvPr id="10" name="2024: 31 474">
            <a:extLst xmlns:a="http://schemas.openxmlformats.org/drawingml/2006/main">
              <a:ext uri="{FF2B5EF4-FFF2-40B4-BE49-F238E27FC236}">
                <a16:creationId xmlns:a16="http://schemas.microsoft.com/office/drawing/2014/main" id="{55817D7C-8295-47D3-9C22-B690A6B16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8575" y="6943725"/>
            <a:ext cx="2047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203442"/>
                </a:solidFill>
              </a:defRPr>
            </a:defPPr>
            <a:lvl1pPr>
              <a:defRPr sz="1725" b="0">
                <a:solidFill>
                  <a:srgbClr val="203442"/>
                </a:solidFill>
              </a:defRPr>
            </a:lvl1pPr>
            <a:lvl2pPr>
              <a:defRPr sz="1725" b="0">
                <a:solidFill>
                  <a:srgbClr val="203442"/>
                </a:solidFill>
              </a:defRPr>
            </a:lvl2pPr>
            <a:lvl3pPr>
              <a:defRPr sz="1725" b="0">
                <a:solidFill>
                  <a:srgbClr val="203442"/>
                </a:solidFill>
              </a:defRPr>
            </a:lvl3pPr>
            <a:lvl4pPr>
              <a:defRPr sz="1725" b="0">
                <a:solidFill>
                  <a:srgbClr val="203442"/>
                </a:solidFill>
              </a:defRPr>
            </a:lvl4pPr>
            <a:lvl5pPr>
              <a:defRPr sz="1725" b="0">
                <a:solidFill>
                  <a:srgbClr val="203442"/>
                </a:solidFill>
              </a:defRPr>
            </a:lvl5pPr>
            <a:lvl6pPr>
              <a:defRPr sz="1725" b="0">
                <a:solidFill>
                  <a:srgbClr val="203442"/>
                </a:solidFill>
              </a:defRPr>
            </a:lvl6pPr>
            <a:lvl7pPr>
              <a:defRPr sz="1725" b="0">
                <a:solidFill>
                  <a:srgbClr val="203442"/>
                </a:solidFill>
              </a:defRPr>
            </a:lvl7pPr>
            <a:lvl8pPr>
              <a:defRPr sz="1725" b="0">
                <a:solidFill>
                  <a:srgbClr val="203442"/>
                </a:solidFill>
              </a:defRPr>
            </a:lvl8pPr>
            <a:lvl9pPr>
              <a:defRPr sz="1725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03442"/>
                </a:solidFill>
              </a:defRPr>
            </a:pPr>
            <a:r>
              <a:rPr sz="1725" b="0">
                <a:solidFill>
                  <a:srgbClr val="203442"/>
                </a:solidFill>
              </a:rPr>
              <a:t>2024: 31 474</a:t>
            </a:r>
          </a:p>
        </p:txBody>
      </p:sp>
      <p:sp>
        <p:nvSpPr>
          <p:cNvPr id="11" name="2025: 33 676">
            <a:extLst xmlns:a="http://schemas.openxmlformats.org/drawingml/2006/main">
              <a:ext uri="{FF2B5EF4-FFF2-40B4-BE49-F238E27FC236}">
                <a16:creationId xmlns:a16="http://schemas.microsoft.com/office/drawing/2014/main" id="{035AB55A-14A2-4D00-AF47-0A4F66889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25025" y="6943725"/>
            <a:ext cx="2047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203442"/>
                </a:solidFill>
              </a:defRPr>
            </a:defPPr>
            <a:lvl1pPr>
              <a:defRPr sz="1725" b="0">
                <a:solidFill>
                  <a:srgbClr val="203442"/>
                </a:solidFill>
              </a:defRPr>
            </a:lvl1pPr>
            <a:lvl2pPr>
              <a:defRPr sz="1725" b="0">
                <a:solidFill>
                  <a:srgbClr val="203442"/>
                </a:solidFill>
              </a:defRPr>
            </a:lvl2pPr>
            <a:lvl3pPr>
              <a:defRPr sz="1725" b="0">
                <a:solidFill>
                  <a:srgbClr val="203442"/>
                </a:solidFill>
              </a:defRPr>
            </a:lvl3pPr>
            <a:lvl4pPr>
              <a:defRPr sz="1725" b="0">
                <a:solidFill>
                  <a:srgbClr val="203442"/>
                </a:solidFill>
              </a:defRPr>
            </a:lvl4pPr>
            <a:lvl5pPr>
              <a:defRPr sz="1725" b="0">
                <a:solidFill>
                  <a:srgbClr val="203442"/>
                </a:solidFill>
              </a:defRPr>
            </a:lvl5pPr>
            <a:lvl6pPr>
              <a:defRPr sz="1725" b="0">
                <a:solidFill>
                  <a:srgbClr val="203442"/>
                </a:solidFill>
              </a:defRPr>
            </a:lvl6pPr>
            <a:lvl7pPr>
              <a:defRPr sz="1725" b="0">
                <a:solidFill>
                  <a:srgbClr val="203442"/>
                </a:solidFill>
              </a:defRPr>
            </a:lvl7pPr>
            <a:lvl8pPr>
              <a:defRPr sz="1725" b="0">
                <a:solidFill>
                  <a:srgbClr val="203442"/>
                </a:solidFill>
              </a:defRPr>
            </a:lvl8pPr>
            <a:lvl9pPr>
              <a:defRPr sz="1725" b="0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203442"/>
                </a:solidFill>
              </a:defRPr>
            </a:pPr>
            <a:r>
              <a:rPr sz="1725" b="0">
                <a:solidFill>
                  <a:srgbClr val="203442"/>
                </a:solidFill>
              </a:rPr>
              <a:t>2025: 33 676</a:t>
            </a:r>
          </a:p>
        </p:txBody>
      </p:sp>
      <p:sp>
        <p:nvSpPr>
          <p:cNvPr id="12" name="2026: 50 658">
            <a:extLst xmlns:a="http://schemas.openxmlformats.org/drawingml/2006/main">
              <a:ext uri="{FF2B5EF4-FFF2-40B4-BE49-F238E27FC236}">
                <a16:creationId xmlns:a16="http://schemas.microsoft.com/office/drawing/2014/main" id="{31565051-6518-464F-BE9E-E449293A8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01475" y="6943725"/>
            <a:ext cx="2047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C65D42"/>
                </a:solidFill>
              </a:defRPr>
            </a:defPPr>
            <a:lvl1pPr>
              <a:defRPr sz="1725" b="1">
                <a:solidFill>
                  <a:srgbClr val="C65D42"/>
                </a:solidFill>
              </a:defRPr>
            </a:lvl1pPr>
            <a:lvl2pPr>
              <a:defRPr sz="1725" b="1">
                <a:solidFill>
                  <a:srgbClr val="C65D42"/>
                </a:solidFill>
              </a:defRPr>
            </a:lvl2pPr>
            <a:lvl3pPr>
              <a:defRPr sz="1725" b="1">
                <a:solidFill>
                  <a:srgbClr val="C65D42"/>
                </a:solidFill>
              </a:defRPr>
            </a:lvl3pPr>
            <a:lvl4pPr>
              <a:defRPr sz="1725" b="1">
                <a:solidFill>
                  <a:srgbClr val="C65D42"/>
                </a:solidFill>
              </a:defRPr>
            </a:lvl4pPr>
            <a:lvl5pPr>
              <a:defRPr sz="1725" b="1">
                <a:solidFill>
                  <a:srgbClr val="C65D42"/>
                </a:solidFill>
              </a:defRPr>
            </a:lvl5pPr>
            <a:lvl6pPr>
              <a:defRPr sz="1725" b="1">
                <a:solidFill>
                  <a:srgbClr val="C65D42"/>
                </a:solidFill>
              </a:defRPr>
            </a:lvl6pPr>
            <a:lvl7pPr>
              <a:defRPr sz="1725" b="1">
                <a:solidFill>
                  <a:srgbClr val="C65D42"/>
                </a:solidFill>
              </a:defRPr>
            </a:lvl7pPr>
            <a:lvl8pPr>
              <a:defRPr sz="1725" b="1">
                <a:solidFill>
                  <a:srgbClr val="C65D42"/>
                </a:solidFill>
              </a:defRPr>
            </a:lvl8pPr>
            <a:lvl9pPr>
              <a:defRPr sz="1725" b="1">
                <a:solidFill>
                  <a:srgbClr val="C65D42"/>
                </a:solidFill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C65D42"/>
                </a:solidFill>
              </a:defRPr>
            </a:pPr>
            <a:r>
              <a:rPr sz="1725" b="1">
                <a:solidFill>
                  <a:srgbClr val="C65D42"/>
                </a:solidFill>
              </a:rPr>
              <a:t>2026: 50 658</a:t>
            </a:r>
          </a:p>
        </p:txBody>
      </p:sp>
    </p:spTree>
    <p:extLst>
      <p:ext uri="{BB962C8B-B14F-4D97-AF65-F5344CB8AC3E}">
        <p14:creationId xmlns:p14="http://schemas.microsoft.com/office/powerpoint/2010/main" val="42549797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11 / ИИ В МАТЕМАТИКЕ">
            <a:extLst xmlns:a="http://schemas.openxmlformats.org/drawingml/2006/main">
              <a:ext uri="{FF2B5EF4-FFF2-40B4-BE49-F238E27FC236}">
                <a16:creationId xmlns:a16="http://schemas.microsoft.com/office/drawing/2014/main" id="{528E787D-3C33-434B-A48E-ED77AFF27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57175"/>
            <a:ext cx="5715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007F78"/>
                </a:solidFill>
              </a:defRPr>
            </a:defPPr>
            <a:lvl1pPr>
              <a:defRPr sz="1275" b="1">
                <a:solidFill>
                  <a:srgbClr val="007F78"/>
                </a:solidFill>
              </a:defRPr>
            </a:lvl1pPr>
            <a:lvl2pPr>
              <a:defRPr sz="1275" b="1">
                <a:solidFill>
                  <a:srgbClr val="007F78"/>
                </a:solidFill>
              </a:defRPr>
            </a:lvl2pPr>
            <a:lvl3pPr>
              <a:defRPr sz="1275" b="1">
                <a:solidFill>
                  <a:srgbClr val="007F78"/>
                </a:solidFill>
              </a:defRPr>
            </a:lvl3pPr>
            <a:lvl4pPr>
              <a:defRPr sz="1275" b="1">
                <a:solidFill>
                  <a:srgbClr val="007F78"/>
                </a:solidFill>
              </a:defRPr>
            </a:lvl4pPr>
            <a:lvl5pPr>
              <a:defRPr sz="1275" b="1">
                <a:solidFill>
                  <a:srgbClr val="007F78"/>
                </a:solidFill>
              </a:defRPr>
            </a:lvl5pPr>
            <a:lvl6pPr>
              <a:defRPr sz="1275" b="1">
                <a:solidFill>
                  <a:srgbClr val="007F78"/>
                </a:solidFill>
              </a:defRPr>
            </a:lvl6pPr>
            <a:lvl7pPr>
              <a:defRPr sz="1275" b="1">
                <a:solidFill>
                  <a:srgbClr val="007F78"/>
                </a:solidFill>
              </a:defRPr>
            </a:lvl7pPr>
            <a:lvl8pPr>
              <a:defRPr sz="1275" b="1">
                <a:solidFill>
                  <a:srgbClr val="007F78"/>
                </a:solidFill>
              </a:defRPr>
            </a:lvl8pPr>
            <a:lvl9pPr>
              <a:defRPr sz="1275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007F78"/>
                </a:solidFill>
              </a:defRPr>
            </a:pPr>
            <a:r>
              <a:rPr sz="1275" b="1">
                <a:solidFill>
                  <a:srgbClr val="007F78"/>
                </a:solidFill>
              </a:rPr>
              <a:t>11 / ИИ В МАТЕМАТИКЕ</a:t>
            </a:r>
          </a:p>
        </p:txBody>
      </p:sp>
      <p:sp>
        <p:nvSpPr>
          <p:cNvPr id="3" name="Число работ и раскрытия использования ИИ">
            <a:extLst xmlns:a="http://schemas.openxmlformats.org/drawingml/2006/main">
              <a:ext uri="{FF2B5EF4-FFF2-40B4-BE49-F238E27FC236}">
                <a16:creationId xmlns:a16="http://schemas.microsoft.com/office/drawing/2014/main" id="{071A2BAC-7087-4E49-B17B-799DF0D55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647700"/>
            <a:ext cx="13716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203442"/>
                </a:solidFill>
              </a:defRPr>
            </a:defPPr>
            <a:lvl1pPr>
              <a:defRPr sz="2550" b="1">
                <a:solidFill>
                  <a:srgbClr val="203442"/>
                </a:solidFill>
              </a:defRPr>
            </a:lvl1pPr>
            <a:lvl2pPr>
              <a:defRPr sz="2550" b="1">
                <a:solidFill>
                  <a:srgbClr val="203442"/>
                </a:solidFill>
              </a:defRPr>
            </a:lvl2pPr>
            <a:lvl3pPr>
              <a:defRPr sz="2550" b="1">
                <a:solidFill>
                  <a:srgbClr val="203442"/>
                </a:solidFill>
              </a:defRPr>
            </a:lvl3pPr>
            <a:lvl4pPr>
              <a:defRPr sz="2550" b="1">
                <a:solidFill>
                  <a:srgbClr val="203442"/>
                </a:solidFill>
              </a:defRPr>
            </a:lvl4pPr>
            <a:lvl5pPr>
              <a:defRPr sz="2550" b="1">
                <a:solidFill>
                  <a:srgbClr val="203442"/>
                </a:solidFill>
              </a:defRPr>
            </a:lvl5pPr>
            <a:lvl6pPr>
              <a:defRPr sz="2550" b="1">
                <a:solidFill>
                  <a:srgbClr val="203442"/>
                </a:solidFill>
              </a:defRPr>
            </a:lvl6pPr>
            <a:lvl7pPr>
              <a:defRPr sz="2550" b="1">
                <a:solidFill>
                  <a:srgbClr val="203442"/>
                </a:solidFill>
              </a:defRPr>
            </a:lvl7pPr>
            <a:lvl8pPr>
              <a:defRPr sz="2550" b="1">
                <a:solidFill>
                  <a:srgbClr val="203442"/>
                </a:solidFill>
              </a:defRPr>
            </a:lvl8pPr>
            <a:lvl9pPr>
              <a:defRPr sz="2550" b="1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03442"/>
                </a:solidFill>
              </a:defRPr>
            </a:pPr>
            <a:r>
              <a:rPr sz="2550" b="1">
                <a:solidFill>
                  <a:srgbClr val="203442"/>
                </a:solidFill>
              </a:rPr>
              <a:t>Число работ и раскрытия использования ИИ</a:t>
            </a:r>
          </a:p>
        </p:txBody>
      </p:sp>
      <p:sp>
        <p:nvSpPr>
          <p:cNvPr id="4" name="Два ряда в абсолютных количествах, на одной шкале. Раскрытия">
            <a:extLst xmlns:a="http://schemas.openxmlformats.org/drawingml/2006/main">
              <a:ext uri="{FF2B5EF4-FFF2-40B4-BE49-F238E27FC236}">
                <a16:creationId xmlns:a16="http://schemas.microsoft.com/office/drawing/2014/main" id="{A60D4B26-292C-448E-BE74-43720CF7B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219200"/>
            <a:ext cx="13716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580"/>
                </a:solidFill>
              </a:defRPr>
            </a:defPPr>
            <a:lvl1pPr>
              <a:defRPr sz="1350" b="0">
                <a:solidFill>
                  <a:srgbClr val="647580"/>
                </a:solidFill>
              </a:defRPr>
            </a:lvl1pPr>
            <a:lvl2pPr>
              <a:defRPr sz="1350" b="0">
                <a:solidFill>
                  <a:srgbClr val="647580"/>
                </a:solidFill>
              </a:defRPr>
            </a:lvl2pPr>
            <a:lvl3pPr>
              <a:defRPr sz="1350" b="0">
                <a:solidFill>
                  <a:srgbClr val="647580"/>
                </a:solidFill>
              </a:defRPr>
            </a:lvl3pPr>
            <a:lvl4pPr>
              <a:defRPr sz="1350" b="0">
                <a:solidFill>
                  <a:srgbClr val="647580"/>
                </a:solidFill>
              </a:defRPr>
            </a:lvl4pPr>
            <a:lvl5pPr>
              <a:defRPr sz="1350" b="0">
                <a:solidFill>
                  <a:srgbClr val="647580"/>
                </a:solidFill>
              </a:defRPr>
            </a:lvl5pPr>
            <a:lvl6pPr>
              <a:defRPr sz="1350" b="0">
                <a:solidFill>
                  <a:srgbClr val="647580"/>
                </a:solidFill>
              </a:defRPr>
            </a:lvl6pPr>
            <a:lvl7pPr>
              <a:defRPr sz="1350" b="0">
                <a:solidFill>
                  <a:srgbClr val="647580"/>
                </a:solidFill>
              </a:defRPr>
            </a:lvl7pPr>
            <a:lvl8pPr>
              <a:defRPr sz="1350" b="0">
                <a:solidFill>
                  <a:srgbClr val="647580"/>
                </a:solidFill>
              </a:defRPr>
            </a:lvl8pPr>
            <a:lvl9pPr>
              <a:defRPr sz="135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580"/>
                </a:solidFill>
              </a:defRPr>
            </a:pPr>
            <a:r>
              <a:rPr sz="1350" b="0">
                <a:solidFill>
                  <a:srgbClr val="647580"/>
                </a:solidFill>
              </a:rPr>
              <a:t>Два ряда в абсолютных количествах, на одной шкале. Раскрытия входят в общее число работ.</a:t>
            </a:r>
          </a:p>
        </p:txBody>
      </p:sp>
      <p:sp>
        <p:nvSpPr>
          <p:cNvPr id="5" name="Раскрытие включает текстовую помощь, научные задачи и примен">
            <a:extLst xmlns:a="http://schemas.openxmlformats.org/drawingml/2006/main">
              <a:ext uri="{FF2B5EF4-FFF2-40B4-BE49-F238E27FC236}">
                <a16:creationId xmlns:a16="http://schemas.microsoft.com/office/drawing/2014/main" id="{66973042-8B4C-42F6-BA9B-B3834FED3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7600950"/>
            <a:ext cx="1352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Раскрытие включает текстовую помощь, научные задачи и применение генеративной модели в экспериментах.</a:t>
            </a:r>
          </a:p>
        </p:txBody>
      </p:sp>
      <p:sp>
        <p:nvSpPr>
          <p:cNvPr id="6" name="arXiv · основная категория math.* · первые подачи · данные д">
            <a:extLst xmlns:a="http://schemas.openxmlformats.org/drawingml/2006/main">
              <a:ext uri="{FF2B5EF4-FFF2-40B4-BE49-F238E27FC236}">
                <a16:creationId xmlns:a16="http://schemas.microsoft.com/office/drawing/2014/main" id="{DB8530BC-CAE7-4681-982B-F5CD4A08D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8248650"/>
            <a:ext cx="1371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47580"/>
                </a:solidFill>
              </a:defRPr>
            </a:defPPr>
            <a:lvl1pPr>
              <a:defRPr sz="1050" b="0">
                <a:solidFill>
                  <a:srgbClr val="647580"/>
                </a:solidFill>
              </a:defRPr>
            </a:lvl1pPr>
            <a:lvl2pPr>
              <a:defRPr sz="1050" b="0">
                <a:solidFill>
                  <a:srgbClr val="647580"/>
                </a:solidFill>
              </a:defRPr>
            </a:lvl2pPr>
            <a:lvl3pPr>
              <a:defRPr sz="1050" b="0">
                <a:solidFill>
                  <a:srgbClr val="647580"/>
                </a:solidFill>
              </a:defRPr>
            </a:lvl3pPr>
            <a:lvl4pPr>
              <a:defRPr sz="1050" b="0">
                <a:solidFill>
                  <a:srgbClr val="647580"/>
                </a:solidFill>
              </a:defRPr>
            </a:lvl4pPr>
            <a:lvl5pPr>
              <a:defRPr sz="1050" b="0">
                <a:solidFill>
                  <a:srgbClr val="647580"/>
                </a:solidFill>
              </a:defRPr>
            </a:lvl5pPr>
            <a:lvl6pPr>
              <a:defRPr sz="1050" b="0">
                <a:solidFill>
                  <a:srgbClr val="647580"/>
                </a:solidFill>
              </a:defRPr>
            </a:lvl6pPr>
            <a:lvl7pPr>
              <a:defRPr sz="1050" b="0">
                <a:solidFill>
                  <a:srgbClr val="647580"/>
                </a:solidFill>
              </a:defRPr>
            </a:lvl7pPr>
            <a:lvl8pPr>
              <a:defRPr sz="1050" b="0">
                <a:solidFill>
                  <a:srgbClr val="647580"/>
                </a:solidFill>
              </a:defRPr>
            </a:lvl8pPr>
            <a:lvl9pPr>
              <a:defRPr sz="105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47580"/>
                </a:solidFill>
              </a:defRPr>
            </a:pPr>
            <a:r>
              <a:rPr sz="1050" b="0">
                <a:solidFill>
                  <a:srgbClr val="647580"/>
                </a:solidFill>
              </a:rPr>
              <a:t>arXiv · основная категория math.* · первые подачи · данные до 21 октября 2026</a:t>
            </a:r>
          </a:p>
        </p:txBody>
      </p:sp>
      <p:graphicFrame>
        <p:nvGraphicFramePr>
          <p:cNvPr id="7" name="Chart">
            <a:extLst xmlns:a="http://schemas.openxmlformats.org/drawingml/2006/main">
              <a:ext uri="{FF2B5EF4-FFF2-40B4-BE49-F238E27FC236}">
                <a16:creationId xmlns:a16="http://schemas.microsoft.com/office/drawing/2014/main" id="{D86343B9-7E48-447B-B821-F85188222E43}"/>
              </a:ext>
            </a:extLst>
          </p:cNvPr>
          <p:cNvGraphicFramePr/>
          <p:nvPr/>
        </p:nvGraphicFramePr>
        <p:xfrm>
          <a:off xmlns:a="http://schemas.openxmlformats.org/drawingml/2006/main" x="1028700" y="2000250"/>
          <a:ext xmlns:a="http://schemas.openxmlformats.org/drawingml/2006/main" cx="13144500" cy="4762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dc842006bf9e4ec8"/>
          </a:graphicData>
        </a:graphic>
      </p:graphicFrame>
      <p:sp>
        <p:nvSpPr>
          <p:cNvPr id="8" name="2026, 1 января–21 октября">
            <a:extLst xmlns:a="http://schemas.openxmlformats.org/drawingml/2006/main">
              <a:ext uri="{FF2B5EF4-FFF2-40B4-BE49-F238E27FC236}">
                <a16:creationId xmlns:a16="http://schemas.microsoft.com/office/drawing/2014/main" id="{28B823B2-B6B6-4920-80DD-13CC5088A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6981825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47580"/>
                </a:solidFill>
              </a:defRPr>
            </a:defPPr>
            <a:lvl1pPr>
              <a:defRPr sz="1425" b="0">
                <a:solidFill>
                  <a:srgbClr val="647580"/>
                </a:solidFill>
              </a:defRPr>
            </a:lvl1pPr>
            <a:lvl2pPr>
              <a:defRPr sz="1425" b="0">
                <a:solidFill>
                  <a:srgbClr val="647580"/>
                </a:solidFill>
              </a:defRPr>
            </a:lvl2pPr>
            <a:lvl3pPr>
              <a:defRPr sz="1425" b="0">
                <a:solidFill>
                  <a:srgbClr val="647580"/>
                </a:solidFill>
              </a:defRPr>
            </a:lvl3pPr>
            <a:lvl4pPr>
              <a:defRPr sz="1425" b="0">
                <a:solidFill>
                  <a:srgbClr val="647580"/>
                </a:solidFill>
              </a:defRPr>
            </a:lvl4pPr>
            <a:lvl5pPr>
              <a:defRPr sz="1425" b="0">
                <a:solidFill>
                  <a:srgbClr val="647580"/>
                </a:solidFill>
              </a:defRPr>
            </a:lvl5pPr>
            <a:lvl6pPr>
              <a:defRPr sz="1425" b="0">
                <a:solidFill>
                  <a:srgbClr val="647580"/>
                </a:solidFill>
              </a:defRPr>
            </a:lvl6pPr>
            <a:lvl7pPr>
              <a:defRPr sz="1425" b="0">
                <a:solidFill>
                  <a:srgbClr val="647580"/>
                </a:solidFill>
              </a:defRPr>
            </a:lvl7pPr>
            <a:lvl8pPr>
              <a:defRPr sz="1425" b="0">
                <a:solidFill>
                  <a:srgbClr val="647580"/>
                </a:solidFill>
              </a:defRPr>
            </a:lvl8pPr>
            <a:lvl9pPr>
              <a:defRPr sz="1425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47580"/>
                </a:solidFill>
              </a:defRPr>
            </a:pPr>
            <a:r>
              <a:rPr sz="1425" b="0">
                <a:solidFill>
                  <a:srgbClr val="647580"/>
                </a:solidFill>
              </a:rPr>
              <a:t>2026, 1 января–21 октября</a:t>
            </a:r>
          </a:p>
        </p:txBody>
      </p:sp>
      <p:sp>
        <p:nvSpPr>
          <p:cNvPr id="9" name="50 658 всего">
            <a:extLst xmlns:a="http://schemas.openxmlformats.org/drawingml/2006/main">
              <a:ext uri="{FF2B5EF4-FFF2-40B4-BE49-F238E27FC236}">
                <a16:creationId xmlns:a16="http://schemas.microsoft.com/office/drawing/2014/main" id="{F7DF51C0-703F-44D2-BFDA-02DF15EB4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6924675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426B91"/>
                </a:solidFill>
              </a:defRPr>
            </a:defPPr>
            <a:lvl1pPr>
              <a:defRPr sz="2025" b="1">
                <a:solidFill>
                  <a:srgbClr val="426B91"/>
                </a:solidFill>
              </a:defRPr>
            </a:lvl1pPr>
            <a:lvl2pPr>
              <a:defRPr sz="2025" b="1">
                <a:solidFill>
                  <a:srgbClr val="426B91"/>
                </a:solidFill>
              </a:defRPr>
            </a:lvl2pPr>
            <a:lvl3pPr>
              <a:defRPr sz="2025" b="1">
                <a:solidFill>
                  <a:srgbClr val="426B91"/>
                </a:solidFill>
              </a:defRPr>
            </a:lvl3pPr>
            <a:lvl4pPr>
              <a:defRPr sz="2025" b="1">
                <a:solidFill>
                  <a:srgbClr val="426B91"/>
                </a:solidFill>
              </a:defRPr>
            </a:lvl4pPr>
            <a:lvl5pPr>
              <a:defRPr sz="2025" b="1">
                <a:solidFill>
                  <a:srgbClr val="426B91"/>
                </a:solidFill>
              </a:defRPr>
            </a:lvl5pPr>
            <a:lvl6pPr>
              <a:defRPr sz="2025" b="1">
                <a:solidFill>
                  <a:srgbClr val="426B91"/>
                </a:solidFill>
              </a:defRPr>
            </a:lvl6pPr>
            <a:lvl7pPr>
              <a:defRPr sz="2025" b="1">
                <a:solidFill>
                  <a:srgbClr val="426B91"/>
                </a:solidFill>
              </a:defRPr>
            </a:lvl7pPr>
            <a:lvl8pPr>
              <a:defRPr sz="2025" b="1">
                <a:solidFill>
                  <a:srgbClr val="426B91"/>
                </a:solidFill>
              </a:defRPr>
            </a:lvl8pPr>
            <a:lvl9pPr>
              <a:defRPr sz="2025" b="1">
                <a:solidFill>
                  <a:srgbClr val="426B91"/>
                </a:solidFill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426B91"/>
                </a:solidFill>
              </a:defRPr>
            </a:pPr>
            <a:r>
              <a:rPr sz="2025" b="1">
                <a:solidFill>
                  <a:srgbClr val="426B91"/>
                </a:solidFill>
              </a:rPr>
              <a:t>50 658 всего</a:t>
            </a:r>
          </a:p>
        </p:txBody>
      </p:sp>
      <p:sp>
        <p:nvSpPr>
          <p:cNvPr id="10" name="9 472 с раскрытием">
            <a:extLst xmlns:a="http://schemas.openxmlformats.org/drawingml/2006/main">
              <a:ext uri="{FF2B5EF4-FFF2-40B4-BE49-F238E27FC236}">
                <a16:creationId xmlns:a16="http://schemas.microsoft.com/office/drawing/2014/main" id="{3ABBB930-E844-4C50-A685-2A34820EE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924675"/>
            <a:ext cx="4572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C65D42"/>
                </a:solidFill>
              </a:defRPr>
            </a:defPPr>
            <a:lvl1pPr>
              <a:defRPr sz="2025" b="1">
                <a:solidFill>
                  <a:srgbClr val="C65D42"/>
                </a:solidFill>
              </a:defRPr>
            </a:lvl1pPr>
            <a:lvl2pPr>
              <a:defRPr sz="2025" b="1">
                <a:solidFill>
                  <a:srgbClr val="C65D42"/>
                </a:solidFill>
              </a:defRPr>
            </a:lvl2pPr>
            <a:lvl3pPr>
              <a:defRPr sz="2025" b="1">
                <a:solidFill>
                  <a:srgbClr val="C65D42"/>
                </a:solidFill>
              </a:defRPr>
            </a:lvl3pPr>
            <a:lvl4pPr>
              <a:defRPr sz="2025" b="1">
                <a:solidFill>
                  <a:srgbClr val="C65D42"/>
                </a:solidFill>
              </a:defRPr>
            </a:lvl4pPr>
            <a:lvl5pPr>
              <a:defRPr sz="2025" b="1">
                <a:solidFill>
                  <a:srgbClr val="C65D42"/>
                </a:solidFill>
              </a:defRPr>
            </a:lvl5pPr>
            <a:lvl6pPr>
              <a:defRPr sz="2025" b="1">
                <a:solidFill>
                  <a:srgbClr val="C65D42"/>
                </a:solidFill>
              </a:defRPr>
            </a:lvl6pPr>
            <a:lvl7pPr>
              <a:defRPr sz="2025" b="1">
                <a:solidFill>
                  <a:srgbClr val="C65D42"/>
                </a:solidFill>
              </a:defRPr>
            </a:lvl7pPr>
            <a:lvl8pPr>
              <a:defRPr sz="2025" b="1">
                <a:solidFill>
                  <a:srgbClr val="C65D42"/>
                </a:solidFill>
              </a:defRPr>
            </a:lvl8pPr>
            <a:lvl9pPr>
              <a:defRPr sz="2025" b="1">
                <a:solidFill>
                  <a:srgbClr val="C65D42"/>
                </a:solidFill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C65D42"/>
                </a:solidFill>
              </a:defRPr>
            </a:pPr>
            <a:r>
              <a:rPr sz="2025" b="1">
                <a:solidFill>
                  <a:srgbClr val="C65D42"/>
                </a:solidFill>
              </a:rPr>
              <a:t>9 472 с раскрытием</a:t>
            </a:r>
          </a:p>
        </p:txBody>
      </p:sp>
    </p:spTree>
    <p:extLst>
      <p:ext uri="{BB962C8B-B14F-4D97-AF65-F5344CB8AC3E}">
        <p14:creationId xmlns:p14="http://schemas.microsoft.com/office/powerpoint/2010/main" val="117212420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12 / ИИ В МАТЕМАТИКЕ">
            <a:extLst xmlns:a="http://schemas.openxmlformats.org/drawingml/2006/main">
              <a:ext uri="{FF2B5EF4-FFF2-40B4-BE49-F238E27FC236}">
                <a16:creationId xmlns:a16="http://schemas.microsoft.com/office/drawing/2014/main" id="{BE4D2EC4-E6C9-45A8-BA04-42F32F9F6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57175"/>
            <a:ext cx="5715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007F78"/>
                </a:solidFill>
              </a:defRPr>
            </a:defPPr>
            <a:lvl1pPr>
              <a:defRPr sz="1275" b="1">
                <a:solidFill>
                  <a:srgbClr val="007F78"/>
                </a:solidFill>
              </a:defRPr>
            </a:lvl1pPr>
            <a:lvl2pPr>
              <a:defRPr sz="1275" b="1">
                <a:solidFill>
                  <a:srgbClr val="007F78"/>
                </a:solidFill>
              </a:defRPr>
            </a:lvl2pPr>
            <a:lvl3pPr>
              <a:defRPr sz="1275" b="1">
                <a:solidFill>
                  <a:srgbClr val="007F78"/>
                </a:solidFill>
              </a:defRPr>
            </a:lvl3pPr>
            <a:lvl4pPr>
              <a:defRPr sz="1275" b="1">
                <a:solidFill>
                  <a:srgbClr val="007F78"/>
                </a:solidFill>
              </a:defRPr>
            </a:lvl4pPr>
            <a:lvl5pPr>
              <a:defRPr sz="1275" b="1">
                <a:solidFill>
                  <a:srgbClr val="007F78"/>
                </a:solidFill>
              </a:defRPr>
            </a:lvl5pPr>
            <a:lvl6pPr>
              <a:defRPr sz="1275" b="1">
                <a:solidFill>
                  <a:srgbClr val="007F78"/>
                </a:solidFill>
              </a:defRPr>
            </a:lvl6pPr>
            <a:lvl7pPr>
              <a:defRPr sz="1275" b="1">
                <a:solidFill>
                  <a:srgbClr val="007F78"/>
                </a:solidFill>
              </a:defRPr>
            </a:lvl7pPr>
            <a:lvl8pPr>
              <a:defRPr sz="1275" b="1">
                <a:solidFill>
                  <a:srgbClr val="007F78"/>
                </a:solidFill>
              </a:defRPr>
            </a:lvl8pPr>
            <a:lvl9pPr>
              <a:defRPr sz="1275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007F78"/>
                </a:solidFill>
              </a:defRPr>
            </a:pPr>
            <a:r>
              <a:rPr sz="1275" b="1">
                <a:solidFill>
                  <a:srgbClr val="007F78"/>
                </a:solidFill>
              </a:rPr>
              <a:t>12 / ИИ В МАТЕМАТИКЕ</a:t>
            </a:r>
          </a:p>
        </p:txBody>
      </p:sp>
      <p:sp>
        <p:nvSpPr>
          <p:cNvPr id="3" name="Количество работ после вычитания упоминаний ИИ">
            <a:extLst xmlns:a="http://schemas.openxmlformats.org/drawingml/2006/main">
              <a:ext uri="{FF2B5EF4-FFF2-40B4-BE49-F238E27FC236}">
                <a16:creationId xmlns:a16="http://schemas.microsoft.com/office/drawing/2014/main" id="{31100D9C-FB17-4603-BC79-0D0740CDC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647700"/>
            <a:ext cx="13716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203442"/>
                </a:solidFill>
              </a:defRPr>
            </a:defPPr>
            <a:lvl1pPr>
              <a:defRPr sz="2550" b="1">
                <a:solidFill>
                  <a:srgbClr val="203442"/>
                </a:solidFill>
              </a:defRPr>
            </a:lvl1pPr>
            <a:lvl2pPr>
              <a:defRPr sz="2550" b="1">
                <a:solidFill>
                  <a:srgbClr val="203442"/>
                </a:solidFill>
              </a:defRPr>
            </a:lvl2pPr>
            <a:lvl3pPr>
              <a:defRPr sz="2550" b="1">
                <a:solidFill>
                  <a:srgbClr val="203442"/>
                </a:solidFill>
              </a:defRPr>
            </a:lvl3pPr>
            <a:lvl4pPr>
              <a:defRPr sz="2550" b="1">
                <a:solidFill>
                  <a:srgbClr val="203442"/>
                </a:solidFill>
              </a:defRPr>
            </a:lvl4pPr>
            <a:lvl5pPr>
              <a:defRPr sz="2550" b="1">
                <a:solidFill>
                  <a:srgbClr val="203442"/>
                </a:solidFill>
              </a:defRPr>
            </a:lvl5pPr>
            <a:lvl6pPr>
              <a:defRPr sz="2550" b="1">
                <a:solidFill>
                  <a:srgbClr val="203442"/>
                </a:solidFill>
              </a:defRPr>
            </a:lvl6pPr>
            <a:lvl7pPr>
              <a:defRPr sz="2550" b="1">
                <a:solidFill>
                  <a:srgbClr val="203442"/>
                </a:solidFill>
              </a:defRPr>
            </a:lvl7pPr>
            <a:lvl8pPr>
              <a:defRPr sz="2550" b="1">
                <a:solidFill>
                  <a:srgbClr val="203442"/>
                </a:solidFill>
              </a:defRPr>
            </a:lvl8pPr>
            <a:lvl9pPr>
              <a:defRPr sz="2550" b="1">
                <a:solidFill>
                  <a:srgbClr val="203442"/>
                </a:solidFill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203442"/>
                </a:solidFill>
              </a:defRPr>
            </a:pPr>
            <a:r>
              <a:rPr sz="2550" b="1">
                <a:solidFill>
                  <a:srgbClr val="203442"/>
                </a:solidFill>
              </a:rPr>
              <a:t>Количество работ после вычитания упоминаний ИИ</a:t>
            </a:r>
          </a:p>
        </p:txBody>
      </p:sp>
      <p:sp>
        <p:nvSpPr>
          <p:cNvPr id="4" name="Вычитаются все статьи с упоминанием GenAI, включая обсуждени">
            <a:extLst xmlns:a="http://schemas.openxmlformats.org/drawingml/2006/main">
              <a:ext uri="{FF2B5EF4-FFF2-40B4-BE49-F238E27FC236}">
                <a16:creationId xmlns:a16="http://schemas.microsoft.com/office/drawing/2014/main" id="{1478DDFE-0EDA-4B49-ACE0-F2AA949D9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219200"/>
            <a:ext cx="13716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47580"/>
                </a:solidFill>
              </a:defRPr>
            </a:defPPr>
            <a:lvl1pPr>
              <a:defRPr sz="1350" b="0">
                <a:solidFill>
                  <a:srgbClr val="647580"/>
                </a:solidFill>
              </a:defRPr>
            </a:lvl1pPr>
            <a:lvl2pPr>
              <a:defRPr sz="1350" b="0">
                <a:solidFill>
                  <a:srgbClr val="647580"/>
                </a:solidFill>
              </a:defRPr>
            </a:lvl2pPr>
            <a:lvl3pPr>
              <a:defRPr sz="1350" b="0">
                <a:solidFill>
                  <a:srgbClr val="647580"/>
                </a:solidFill>
              </a:defRPr>
            </a:lvl3pPr>
            <a:lvl4pPr>
              <a:defRPr sz="1350" b="0">
                <a:solidFill>
                  <a:srgbClr val="647580"/>
                </a:solidFill>
              </a:defRPr>
            </a:lvl4pPr>
            <a:lvl5pPr>
              <a:defRPr sz="1350" b="0">
                <a:solidFill>
                  <a:srgbClr val="647580"/>
                </a:solidFill>
              </a:defRPr>
            </a:lvl5pPr>
            <a:lvl6pPr>
              <a:defRPr sz="1350" b="0">
                <a:solidFill>
                  <a:srgbClr val="647580"/>
                </a:solidFill>
              </a:defRPr>
            </a:lvl6pPr>
            <a:lvl7pPr>
              <a:defRPr sz="1350" b="0">
                <a:solidFill>
                  <a:srgbClr val="647580"/>
                </a:solidFill>
              </a:defRPr>
            </a:lvl7pPr>
            <a:lvl8pPr>
              <a:defRPr sz="1350" b="0">
                <a:solidFill>
                  <a:srgbClr val="647580"/>
                </a:solidFill>
              </a:defRPr>
            </a:lvl8pPr>
            <a:lvl9pPr>
              <a:defRPr sz="135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47580"/>
                </a:solidFill>
              </a:defRPr>
            </a:pPr>
            <a:r>
              <a:rPr sz="1350" b="0">
                <a:solidFill>
                  <a:srgbClr val="647580"/>
                </a:solidFill>
              </a:rPr>
              <a:t>Вычитаются все статьи с упоминанием GenAI, включая обсуждение и декларации неиспользования.</a:t>
            </a:r>
          </a:p>
        </p:txBody>
      </p:sp>
      <p:sp>
        <p:nvSpPr>
          <p:cNvPr id="5" name="Остаток означает «упоминание не найдено». Он не доказывает о">
            <a:extLst xmlns:a="http://schemas.openxmlformats.org/drawingml/2006/main">
              <a:ext uri="{FF2B5EF4-FFF2-40B4-BE49-F238E27FC236}">
                <a16:creationId xmlns:a16="http://schemas.microsoft.com/office/drawing/2014/main" id="{B8DFA658-889C-433D-8A20-191A6F7D8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7600950"/>
            <a:ext cx="1352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647580"/>
                </a:solidFill>
              </a:defRPr>
            </a:defPPr>
            <a:lvl1pPr>
              <a:defRPr sz="1200" b="0">
                <a:solidFill>
                  <a:srgbClr val="647580"/>
                </a:solidFill>
              </a:defRPr>
            </a:lvl1pPr>
            <a:lvl2pPr>
              <a:defRPr sz="1200" b="0">
                <a:solidFill>
                  <a:srgbClr val="647580"/>
                </a:solidFill>
              </a:defRPr>
            </a:lvl2pPr>
            <a:lvl3pPr>
              <a:defRPr sz="1200" b="0">
                <a:solidFill>
                  <a:srgbClr val="647580"/>
                </a:solidFill>
              </a:defRPr>
            </a:lvl3pPr>
            <a:lvl4pPr>
              <a:defRPr sz="1200" b="0">
                <a:solidFill>
                  <a:srgbClr val="647580"/>
                </a:solidFill>
              </a:defRPr>
            </a:lvl4pPr>
            <a:lvl5pPr>
              <a:defRPr sz="1200" b="0">
                <a:solidFill>
                  <a:srgbClr val="647580"/>
                </a:solidFill>
              </a:defRPr>
            </a:lvl5pPr>
            <a:lvl6pPr>
              <a:defRPr sz="1200" b="0">
                <a:solidFill>
                  <a:srgbClr val="647580"/>
                </a:solidFill>
              </a:defRPr>
            </a:lvl6pPr>
            <a:lvl7pPr>
              <a:defRPr sz="1200" b="0">
                <a:solidFill>
                  <a:srgbClr val="647580"/>
                </a:solidFill>
              </a:defRPr>
            </a:lvl7pPr>
            <a:lvl8pPr>
              <a:defRPr sz="1200" b="0">
                <a:solidFill>
                  <a:srgbClr val="647580"/>
                </a:solidFill>
              </a:defRPr>
            </a:lvl8pPr>
            <a:lvl9pPr>
              <a:defRPr sz="120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47580"/>
                </a:solidFill>
              </a:defRPr>
            </a:pPr>
            <a:r>
              <a:rPr sz="1200" b="0">
                <a:solidFill>
                  <a:srgbClr val="647580"/>
                </a:solidFill>
              </a:rPr>
              <a:t>Остаток означает «упоминание не найдено». Он не доказывает отсутствие применения ИИ.</a:t>
            </a:r>
          </a:p>
        </p:txBody>
      </p:sp>
      <p:sp>
        <p:nvSpPr>
          <p:cNvPr id="6" name="arXiv · основная категория math.* · первые подачи · данные д">
            <a:extLst xmlns:a="http://schemas.openxmlformats.org/drawingml/2006/main">
              <a:ext uri="{FF2B5EF4-FFF2-40B4-BE49-F238E27FC236}">
                <a16:creationId xmlns:a16="http://schemas.microsoft.com/office/drawing/2014/main" id="{F22F5475-1F02-42A2-84D2-AE56CF55F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8248650"/>
            <a:ext cx="1371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50" b="0">
                <a:solidFill>
                  <a:srgbClr val="647580"/>
                </a:solidFill>
              </a:defRPr>
            </a:defPPr>
            <a:lvl1pPr>
              <a:defRPr sz="1050" b="0">
                <a:solidFill>
                  <a:srgbClr val="647580"/>
                </a:solidFill>
              </a:defRPr>
            </a:lvl1pPr>
            <a:lvl2pPr>
              <a:defRPr sz="1050" b="0">
                <a:solidFill>
                  <a:srgbClr val="647580"/>
                </a:solidFill>
              </a:defRPr>
            </a:lvl2pPr>
            <a:lvl3pPr>
              <a:defRPr sz="1050" b="0">
                <a:solidFill>
                  <a:srgbClr val="647580"/>
                </a:solidFill>
              </a:defRPr>
            </a:lvl3pPr>
            <a:lvl4pPr>
              <a:defRPr sz="1050" b="0">
                <a:solidFill>
                  <a:srgbClr val="647580"/>
                </a:solidFill>
              </a:defRPr>
            </a:lvl4pPr>
            <a:lvl5pPr>
              <a:defRPr sz="1050" b="0">
                <a:solidFill>
                  <a:srgbClr val="647580"/>
                </a:solidFill>
              </a:defRPr>
            </a:lvl5pPr>
            <a:lvl6pPr>
              <a:defRPr sz="1050" b="0">
                <a:solidFill>
                  <a:srgbClr val="647580"/>
                </a:solidFill>
              </a:defRPr>
            </a:lvl6pPr>
            <a:lvl7pPr>
              <a:defRPr sz="1050" b="0">
                <a:solidFill>
                  <a:srgbClr val="647580"/>
                </a:solidFill>
              </a:defRPr>
            </a:lvl7pPr>
            <a:lvl8pPr>
              <a:defRPr sz="1050" b="0">
                <a:solidFill>
                  <a:srgbClr val="647580"/>
                </a:solidFill>
              </a:defRPr>
            </a:lvl8pPr>
            <a:lvl9pPr>
              <a:defRPr sz="1050" b="0">
                <a:solidFill>
                  <a:srgbClr val="647580"/>
                </a:solidFill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647580"/>
                </a:solidFill>
              </a:defRPr>
            </a:pPr>
            <a:r>
              <a:rPr sz="1050" b="0">
                <a:solidFill>
                  <a:srgbClr val="647580"/>
                </a:solidFill>
              </a:rPr>
              <a:t>arXiv · основная категория math.* · первые подачи · данные до 21 октября 2026</a:t>
            </a:r>
          </a:p>
        </p:txBody>
      </p:sp>
      <p:graphicFrame>
        <p:nvGraphicFramePr>
          <p:cNvPr id="7" name="Chart">
            <a:extLst xmlns:a="http://schemas.openxmlformats.org/drawingml/2006/main">
              <a:ext uri="{FF2B5EF4-FFF2-40B4-BE49-F238E27FC236}">
                <a16:creationId xmlns:a16="http://schemas.microsoft.com/office/drawing/2014/main" id="{CFF2182E-1995-4B8A-93E3-D95D5843A015}"/>
              </a:ext>
            </a:extLst>
          </p:cNvPr>
          <p:cNvGraphicFramePr/>
          <p:nvPr/>
        </p:nvGraphicFramePr>
        <p:xfrm>
          <a:off xmlns:a="http://schemas.openxmlformats.org/drawingml/2006/main" x="1028700" y="2000250"/>
          <a:ext xmlns:a="http://schemas.openxmlformats.org/drawingml/2006/main" cx="13144500" cy="4762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c1cdfe3357e244af"/>
          </a:graphicData>
        </a:graphic>
      </p:graphicFrame>
      <p:sp>
        <p:nvSpPr>
          <p:cNvPr id="8" name="1 января–21 октября: 32 934 в 2025">
            <a:extLst xmlns:a="http://schemas.openxmlformats.org/drawingml/2006/main">
              <a:ext uri="{FF2B5EF4-FFF2-40B4-BE49-F238E27FC236}">
                <a16:creationId xmlns:a16="http://schemas.microsoft.com/office/drawing/2014/main" id="{066600E9-D280-4CA3-BFFD-E329A0072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6924675"/>
            <a:ext cx="647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007F78"/>
                </a:solidFill>
              </a:defRPr>
            </a:defPPr>
            <a:lvl1pPr>
              <a:defRPr sz="1800" b="1">
                <a:solidFill>
                  <a:srgbClr val="007F78"/>
                </a:solidFill>
              </a:defRPr>
            </a:lvl1pPr>
            <a:lvl2pPr>
              <a:defRPr sz="1800" b="1">
                <a:solidFill>
                  <a:srgbClr val="007F78"/>
                </a:solidFill>
              </a:defRPr>
            </a:lvl2pPr>
            <a:lvl3pPr>
              <a:defRPr sz="1800" b="1">
                <a:solidFill>
                  <a:srgbClr val="007F78"/>
                </a:solidFill>
              </a:defRPr>
            </a:lvl3pPr>
            <a:lvl4pPr>
              <a:defRPr sz="1800" b="1">
                <a:solidFill>
                  <a:srgbClr val="007F78"/>
                </a:solidFill>
              </a:defRPr>
            </a:lvl4pPr>
            <a:lvl5pPr>
              <a:defRPr sz="1800" b="1">
                <a:solidFill>
                  <a:srgbClr val="007F78"/>
                </a:solidFill>
              </a:defRPr>
            </a:lvl5pPr>
            <a:lvl6pPr>
              <a:defRPr sz="1800" b="1">
                <a:solidFill>
                  <a:srgbClr val="007F78"/>
                </a:solidFill>
              </a:defRPr>
            </a:lvl6pPr>
            <a:lvl7pPr>
              <a:defRPr sz="1800" b="1">
                <a:solidFill>
                  <a:srgbClr val="007F78"/>
                </a:solidFill>
              </a:defRPr>
            </a:lvl7pPr>
            <a:lvl8pPr>
              <a:defRPr sz="1800" b="1">
                <a:solidFill>
                  <a:srgbClr val="007F78"/>
                </a:solidFill>
              </a:defRPr>
            </a:lvl8pPr>
            <a:lvl9pPr>
              <a:defRPr sz="1800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007F78"/>
                </a:solidFill>
              </a:defRPr>
            </a:pPr>
            <a:r>
              <a:rPr sz="1800" b="1">
                <a:solidFill>
                  <a:srgbClr val="007F78"/>
                </a:solidFill>
              </a:rPr>
              <a:t>1 января–21 октября: 32 934 в 2025</a:t>
            </a:r>
          </a:p>
        </p:txBody>
      </p:sp>
      <p:sp>
        <p:nvSpPr>
          <p:cNvPr id="9" name="40 024 в 2026  ·  +21,5%">
            <a:extLst xmlns:a="http://schemas.openxmlformats.org/drawingml/2006/main">
              <a:ext uri="{FF2B5EF4-FFF2-40B4-BE49-F238E27FC236}">
                <a16:creationId xmlns:a16="http://schemas.microsoft.com/office/drawing/2014/main" id="{7A242879-C1A3-4C44-8B6D-3CD3F063F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6924675"/>
            <a:ext cx="619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007F78"/>
                </a:solidFill>
              </a:defRPr>
            </a:defPPr>
            <a:lvl1pPr>
              <a:defRPr sz="2025" b="1">
                <a:solidFill>
                  <a:srgbClr val="007F78"/>
                </a:solidFill>
              </a:defRPr>
            </a:lvl1pPr>
            <a:lvl2pPr>
              <a:defRPr sz="2025" b="1">
                <a:solidFill>
                  <a:srgbClr val="007F78"/>
                </a:solidFill>
              </a:defRPr>
            </a:lvl2pPr>
            <a:lvl3pPr>
              <a:defRPr sz="2025" b="1">
                <a:solidFill>
                  <a:srgbClr val="007F78"/>
                </a:solidFill>
              </a:defRPr>
            </a:lvl3pPr>
            <a:lvl4pPr>
              <a:defRPr sz="2025" b="1">
                <a:solidFill>
                  <a:srgbClr val="007F78"/>
                </a:solidFill>
              </a:defRPr>
            </a:lvl4pPr>
            <a:lvl5pPr>
              <a:defRPr sz="2025" b="1">
                <a:solidFill>
                  <a:srgbClr val="007F78"/>
                </a:solidFill>
              </a:defRPr>
            </a:lvl5pPr>
            <a:lvl6pPr>
              <a:defRPr sz="2025" b="1">
                <a:solidFill>
                  <a:srgbClr val="007F78"/>
                </a:solidFill>
              </a:defRPr>
            </a:lvl6pPr>
            <a:lvl7pPr>
              <a:defRPr sz="2025" b="1">
                <a:solidFill>
                  <a:srgbClr val="007F78"/>
                </a:solidFill>
              </a:defRPr>
            </a:lvl7pPr>
            <a:lvl8pPr>
              <a:defRPr sz="2025" b="1">
                <a:solidFill>
                  <a:srgbClr val="007F78"/>
                </a:solidFill>
              </a:defRPr>
            </a:lvl8pPr>
            <a:lvl9pPr>
              <a:defRPr sz="2025" b="1">
                <a:solidFill>
                  <a:srgbClr val="007F78"/>
                </a:solidFill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007F78"/>
                </a:solidFill>
              </a:defRPr>
            </a:pPr>
            <a:r>
              <a:rPr sz="2025" b="1">
                <a:solidFill>
                  <a:srgbClr val="007F78"/>
                </a:solidFill>
              </a:rPr>
              <a:t>40 024 в 2026  ·  +21,5%</a:t>
            </a:r>
          </a:p>
        </p:txBody>
      </p:sp>
    </p:spTree>
    <p:extLst>
      <p:ext uri="{BB962C8B-B14F-4D97-AF65-F5344CB8AC3E}">
        <p14:creationId xmlns:p14="http://schemas.microsoft.com/office/powerpoint/2010/main" val="159938970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DejaVu Sans"/>
        <a:ea typeface=""/>
        <a:cs typeface=""/>
      </a:majorFont>
      <a:minorFont>
        <a:latin typeface="DejaVu San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2026-10-24T07:13:53.7320000Z</dcterms:created>
  <dcterms:modified xsi:type="dcterms:W3CDTF">2026-10-24T07:13:53.7320000Z</dcterms:modified>
</coreProperties>
</file>